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48" r:id="rId2"/>
    <p:sldMasterId id="2147483669" r:id="rId3"/>
    <p:sldMasterId id="2147483698" r:id="rId4"/>
    <p:sldMasterId id="2147483685" r:id="rId5"/>
  </p:sldMasterIdLst>
  <p:notesMasterIdLst>
    <p:notesMasterId r:id="rId28"/>
  </p:notesMasterIdLst>
  <p:handoutMasterIdLst>
    <p:handoutMasterId r:id="rId29"/>
  </p:handoutMasterIdLst>
  <p:sldIdLst>
    <p:sldId id="265" r:id="rId6"/>
    <p:sldId id="267" r:id="rId7"/>
    <p:sldId id="268" r:id="rId8"/>
    <p:sldId id="269" r:id="rId9"/>
    <p:sldId id="272" r:id="rId10"/>
    <p:sldId id="276" r:id="rId11"/>
    <p:sldId id="277" r:id="rId12"/>
    <p:sldId id="273" r:id="rId13"/>
    <p:sldId id="275" r:id="rId14"/>
    <p:sldId id="278" r:id="rId15"/>
    <p:sldId id="280" r:id="rId16"/>
    <p:sldId id="282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C55D1-7819-4996-A2A2-D8CEB25F81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988AB-EAC1-49A1-A73A-8B5456A91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91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950D5-175F-444B-A229-6DF72815150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7A08F-58FB-4B85-BB26-4CFA8AD49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6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6900" y="3115402"/>
            <a:ext cx="11254515" cy="6330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87676" y="3852242"/>
            <a:ext cx="11254515" cy="345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7676" y="4631658"/>
            <a:ext cx="11254515" cy="345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86900" y="4238339"/>
            <a:ext cx="11254515" cy="345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Department / Division</a:t>
            </a:r>
          </a:p>
        </p:txBody>
      </p:sp>
    </p:spTree>
    <p:extLst>
      <p:ext uri="{BB962C8B-B14F-4D97-AF65-F5344CB8AC3E}">
        <p14:creationId xmlns:p14="http://schemas.microsoft.com/office/powerpoint/2010/main" val="304258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fographic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1" y="1051039"/>
            <a:ext cx="1157214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42" name="Oval 33"/>
          <p:cNvSpPr>
            <a:spLocks noChangeArrowheads="1"/>
          </p:cNvSpPr>
          <p:nvPr userDrawn="1"/>
        </p:nvSpPr>
        <p:spPr bwMode="auto">
          <a:xfrm rot="18901227">
            <a:off x="9262463" y="2387379"/>
            <a:ext cx="1304751" cy="1305120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96312" y="2211906"/>
            <a:ext cx="3949233" cy="1527670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364499" y="1930545"/>
            <a:ext cx="923925" cy="923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96312" y="1905995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30392" y="2096438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96312" y="4519015"/>
            <a:ext cx="3949233" cy="1527670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364499" y="4237654"/>
            <a:ext cx="923925" cy="9239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96312" y="4213104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6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530392" y="4403547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899867" y="2211906"/>
            <a:ext cx="3949233" cy="1528562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6868054" y="1930545"/>
            <a:ext cx="923925" cy="923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899867" y="1905995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7033947" y="2096438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899867" y="4519015"/>
            <a:ext cx="3949233" cy="1528562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6868054" y="4237654"/>
            <a:ext cx="923925" cy="92392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899867" y="4213104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5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7033947" y="4403547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</p:spTree>
    <p:extLst>
      <p:ext uri="{BB962C8B-B14F-4D97-AF65-F5344CB8AC3E}">
        <p14:creationId xmlns:p14="http://schemas.microsoft.com/office/powerpoint/2010/main" val="12509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/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zz Steel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36450"/>
            <a:ext cx="1157214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42" name="Oval 33"/>
          <p:cNvSpPr>
            <a:spLocks noChangeArrowheads="1"/>
          </p:cNvSpPr>
          <p:nvPr userDrawn="1"/>
        </p:nvSpPr>
        <p:spPr bwMode="auto">
          <a:xfrm rot="18901227">
            <a:off x="9262463" y="2387379"/>
            <a:ext cx="1304751" cy="1305120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6483" y="2210585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304670" y="1929224"/>
            <a:ext cx="923925" cy="923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83" y="1904674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470563" y="2095117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899867" y="2210585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6868054" y="1929224"/>
            <a:ext cx="923925" cy="9239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899867" y="1904674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6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7033947" y="2095117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36483" y="3628921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304670" y="3347560"/>
            <a:ext cx="923925" cy="923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336483" y="3323010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470563" y="3513453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899867" y="3628921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6868054" y="3347560"/>
            <a:ext cx="923925" cy="92392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899867" y="3323010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5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7033947" y="3513453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1336483" y="5085491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77" name="Oval 76"/>
          <p:cNvSpPr/>
          <p:nvPr userDrawn="1"/>
        </p:nvSpPr>
        <p:spPr>
          <a:xfrm>
            <a:off x="304670" y="4804130"/>
            <a:ext cx="923925" cy="92392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1336483" y="4779580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9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70563" y="4970023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899867" y="5085491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81" name="Oval 80"/>
          <p:cNvSpPr/>
          <p:nvPr userDrawn="1"/>
        </p:nvSpPr>
        <p:spPr>
          <a:xfrm>
            <a:off x="6868054" y="4804130"/>
            <a:ext cx="923925" cy="9239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899867" y="4779580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83" name="Picture Placeholder 4"/>
          <p:cNvSpPr>
            <a:spLocks noGrp="1"/>
          </p:cNvSpPr>
          <p:nvPr>
            <p:ph type="pic" sz="quarter" idx="39" hasCustomPrompt="1"/>
          </p:nvPr>
        </p:nvSpPr>
        <p:spPr>
          <a:xfrm>
            <a:off x="7033947" y="4970023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</p:spTree>
    <p:extLst>
      <p:ext uri="{BB962C8B-B14F-4D97-AF65-F5344CB8AC3E}">
        <p14:creationId xmlns:p14="http://schemas.microsoft.com/office/powerpoint/2010/main" val="29832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/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/>
      <p:bldP spid="8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zz Steel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36450"/>
            <a:ext cx="1157214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6483" y="2339892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304670" y="2058531"/>
            <a:ext cx="923925" cy="923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83" y="2033981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470563" y="2224424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36483" y="3758228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304670" y="3476867"/>
            <a:ext cx="923925" cy="923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336483" y="3452317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470563" y="3642760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1336483" y="5214798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77" name="Oval 76"/>
          <p:cNvSpPr/>
          <p:nvPr userDrawn="1"/>
        </p:nvSpPr>
        <p:spPr>
          <a:xfrm>
            <a:off x="304670" y="4933437"/>
            <a:ext cx="923925" cy="92392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1336483" y="4908887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9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70563" y="5099330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</p:spTree>
    <p:extLst>
      <p:ext uri="{BB962C8B-B14F-4D97-AF65-F5344CB8AC3E}">
        <p14:creationId xmlns:p14="http://schemas.microsoft.com/office/powerpoint/2010/main" val="4070299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/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zz Steel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36450"/>
            <a:ext cx="1157214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42" name="Oval 33"/>
          <p:cNvSpPr>
            <a:spLocks noChangeArrowheads="1"/>
          </p:cNvSpPr>
          <p:nvPr userDrawn="1"/>
        </p:nvSpPr>
        <p:spPr bwMode="auto">
          <a:xfrm rot="18901227">
            <a:off x="9298509" y="2560099"/>
            <a:ext cx="1304751" cy="1305120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935913" y="2383305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6904100" y="2101944"/>
            <a:ext cx="923925" cy="9239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35913" y="2077394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6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7069993" y="2267837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935913" y="3801641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6904100" y="3520280"/>
            <a:ext cx="923925" cy="92392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935913" y="3495730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75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7069993" y="3686173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935913" y="5258211"/>
            <a:ext cx="3949233" cy="999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Description here</a:t>
            </a:r>
          </a:p>
        </p:txBody>
      </p:sp>
      <p:sp>
        <p:nvSpPr>
          <p:cNvPr id="81" name="Oval 80"/>
          <p:cNvSpPr/>
          <p:nvPr userDrawn="1"/>
        </p:nvSpPr>
        <p:spPr>
          <a:xfrm>
            <a:off x="6904100" y="4976850"/>
            <a:ext cx="923925" cy="9239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935913" y="4952300"/>
            <a:ext cx="3949233" cy="30591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83" name="Picture Placeholder 4"/>
          <p:cNvSpPr>
            <a:spLocks noGrp="1"/>
          </p:cNvSpPr>
          <p:nvPr>
            <p:ph type="pic" sz="quarter" idx="39" hasCustomPrompt="1"/>
          </p:nvPr>
        </p:nvSpPr>
        <p:spPr>
          <a:xfrm>
            <a:off x="7069993" y="5142743"/>
            <a:ext cx="592137" cy="59213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 algn="ctr">
              <a:buNone/>
              <a:defRPr sz="900" b="1"/>
            </a:lvl1pPr>
          </a:lstStyle>
          <a:p>
            <a:r>
              <a:rPr lang="en-US" dirty="0"/>
              <a:t>Replace Icon</a:t>
            </a:r>
          </a:p>
        </p:txBody>
      </p:sp>
    </p:spTree>
    <p:extLst>
      <p:ext uri="{BB962C8B-B14F-4D97-AF65-F5344CB8AC3E}">
        <p14:creationId xmlns:p14="http://schemas.microsoft.com/office/powerpoint/2010/main" val="2922487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7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8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01443" y="1067609"/>
            <a:ext cx="11583703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28" name="Freeform 35"/>
          <p:cNvSpPr>
            <a:spLocks/>
          </p:cNvSpPr>
          <p:nvPr userDrawn="1"/>
        </p:nvSpPr>
        <p:spPr bwMode="auto">
          <a:xfrm rot="18901227">
            <a:off x="8752232" y="3680263"/>
            <a:ext cx="825390" cy="714482"/>
          </a:xfrm>
          <a:custGeom>
            <a:avLst/>
            <a:gdLst>
              <a:gd name="T0" fmla="*/ 694657 w 347"/>
              <a:gd name="T1" fmla="*/ 581025 h 300"/>
              <a:gd name="T2" fmla="*/ 770784 w 347"/>
              <a:gd name="T3" fmla="*/ 295275 h 300"/>
              <a:gd name="T4" fmla="*/ 825500 w 347"/>
              <a:gd name="T5" fmla="*/ 90488 h 300"/>
              <a:gd name="T6" fmla="*/ 456761 w 347"/>
              <a:gd name="T7" fmla="*/ 135731 h 300"/>
              <a:gd name="T8" fmla="*/ 166527 w 347"/>
              <a:gd name="T9" fmla="*/ 0 h 300"/>
              <a:gd name="T10" fmla="*/ 133222 w 347"/>
              <a:gd name="T11" fmla="*/ 130969 h 300"/>
              <a:gd name="T12" fmla="*/ 54716 w 347"/>
              <a:gd name="T13" fmla="*/ 416719 h 300"/>
              <a:gd name="T14" fmla="*/ 0 w 347"/>
              <a:gd name="T15" fmla="*/ 623888 h 300"/>
              <a:gd name="T16" fmla="*/ 363981 w 347"/>
              <a:gd name="T17" fmla="*/ 588169 h 300"/>
              <a:gd name="T18" fmla="*/ 658973 w 347"/>
              <a:gd name="T19" fmla="*/ 714375 h 300"/>
              <a:gd name="T20" fmla="*/ 694657 w 347"/>
              <a:gd name="T21" fmla="*/ 581025 h 3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7" h="300">
                <a:moveTo>
                  <a:pt x="292" y="244"/>
                </a:moveTo>
                <a:cubicBezTo>
                  <a:pt x="324" y="124"/>
                  <a:pt x="324" y="124"/>
                  <a:pt x="324" y="124"/>
                </a:cubicBezTo>
                <a:cubicBezTo>
                  <a:pt x="347" y="38"/>
                  <a:pt x="347" y="38"/>
                  <a:pt x="347" y="38"/>
                </a:cubicBezTo>
                <a:cubicBezTo>
                  <a:pt x="347" y="38"/>
                  <a:pt x="322" y="84"/>
                  <a:pt x="192" y="57"/>
                </a:cubicBezTo>
                <a:cubicBezTo>
                  <a:pt x="63" y="29"/>
                  <a:pt x="70" y="0"/>
                  <a:pt x="70" y="0"/>
                </a:cubicBezTo>
                <a:cubicBezTo>
                  <a:pt x="56" y="55"/>
                  <a:pt x="56" y="55"/>
                  <a:pt x="56" y="55"/>
                </a:cubicBezTo>
                <a:cubicBezTo>
                  <a:pt x="23" y="175"/>
                  <a:pt x="23" y="175"/>
                  <a:pt x="23" y="175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62"/>
                  <a:pt x="21" y="224"/>
                  <a:pt x="153" y="247"/>
                </a:cubicBezTo>
                <a:cubicBezTo>
                  <a:pt x="285" y="270"/>
                  <a:pt x="277" y="300"/>
                  <a:pt x="277" y="300"/>
                </a:cubicBezTo>
                <a:lnTo>
                  <a:pt x="292" y="2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32"/>
          <p:cNvSpPr>
            <a:spLocks/>
          </p:cNvSpPr>
          <p:nvPr userDrawn="1"/>
        </p:nvSpPr>
        <p:spPr bwMode="auto">
          <a:xfrm rot="18901227">
            <a:off x="7306535" y="3620903"/>
            <a:ext cx="715963" cy="827087"/>
          </a:xfrm>
          <a:custGeom>
            <a:avLst/>
            <a:gdLst>
              <a:gd name="T0" fmla="*/ 56 w 301"/>
              <a:gd name="T1" fmla="*/ 55 h 347"/>
              <a:gd name="T2" fmla="*/ 176 w 301"/>
              <a:gd name="T3" fmla="*/ 23 h 347"/>
              <a:gd name="T4" fmla="*/ 262 w 301"/>
              <a:gd name="T5" fmla="*/ 0 h 347"/>
              <a:gd name="T6" fmla="*/ 244 w 301"/>
              <a:gd name="T7" fmla="*/ 155 h 347"/>
              <a:gd name="T8" fmla="*/ 301 w 301"/>
              <a:gd name="T9" fmla="*/ 277 h 347"/>
              <a:gd name="T10" fmla="*/ 245 w 301"/>
              <a:gd name="T11" fmla="*/ 292 h 347"/>
              <a:gd name="T12" fmla="*/ 125 w 301"/>
              <a:gd name="T13" fmla="*/ 324 h 347"/>
              <a:gd name="T14" fmla="*/ 39 w 301"/>
              <a:gd name="T15" fmla="*/ 347 h 347"/>
              <a:gd name="T16" fmla="*/ 53 w 301"/>
              <a:gd name="T17" fmla="*/ 194 h 347"/>
              <a:gd name="T18" fmla="*/ 0 w 301"/>
              <a:gd name="T19" fmla="*/ 70 h 347"/>
              <a:gd name="T20" fmla="*/ 56 w 301"/>
              <a:gd name="T21" fmla="*/ 55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1" h="347">
                <a:moveTo>
                  <a:pt x="56" y="55"/>
                </a:moveTo>
                <a:cubicBezTo>
                  <a:pt x="176" y="23"/>
                  <a:pt x="176" y="23"/>
                  <a:pt x="176" y="23"/>
                </a:cubicBezTo>
                <a:cubicBezTo>
                  <a:pt x="262" y="0"/>
                  <a:pt x="262" y="0"/>
                  <a:pt x="262" y="0"/>
                </a:cubicBezTo>
                <a:cubicBezTo>
                  <a:pt x="262" y="0"/>
                  <a:pt x="216" y="25"/>
                  <a:pt x="244" y="155"/>
                </a:cubicBezTo>
                <a:cubicBezTo>
                  <a:pt x="271" y="285"/>
                  <a:pt x="301" y="277"/>
                  <a:pt x="301" y="277"/>
                </a:cubicBezTo>
                <a:cubicBezTo>
                  <a:pt x="245" y="292"/>
                  <a:pt x="245" y="292"/>
                  <a:pt x="245" y="292"/>
                </a:cubicBezTo>
                <a:cubicBezTo>
                  <a:pt x="125" y="324"/>
                  <a:pt x="125" y="324"/>
                  <a:pt x="125" y="324"/>
                </a:cubicBezTo>
                <a:cubicBezTo>
                  <a:pt x="39" y="347"/>
                  <a:pt x="39" y="347"/>
                  <a:pt x="39" y="347"/>
                </a:cubicBezTo>
                <a:cubicBezTo>
                  <a:pt x="39" y="347"/>
                  <a:pt x="76" y="327"/>
                  <a:pt x="53" y="194"/>
                </a:cubicBezTo>
                <a:cubicBezTo>
                  <a:pt x="31" y="62"/>
                  <a:pt x="0" y="70"/>
                  <a:pt x="0" y="70"/>
                </a:cubicBezTo>
                <a:lnTo>
                  <a:pt x="56" y="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36"/>
          <p:cNvSpPr>
            <a:spLocks/>
          </p:cNvSpPr>
          <p:nvPr userDrawn="1"/>
        </p:nvSpPr>
        <p:spPr bwMode="auto">
          <a:xfrm rot="18901227">
            <a:off x="5752373" y="3678053"/>
            <a:ext cx="827087" cy="714375"/>
          </a:xfrm>
          <a:custGeom>
            <a:avLst/>
            <a:gdLst>
              <a:gd name="T0" fmla="*/ 292 w 348"/>
              <a:gd name="T1" fmla="*/ 245 h 300"/>
              <a:gd name="T2" fmla="*/ 324 w 348"/>
              <a:gd name="T3" fmla="*/ 124 h 300"/>
              <a:gd name="T4" fmla="*/ 348 w 348"/>
              <a:gd name="T5" fmla="*/ 38 h 300"/>
              <a:gd name="T6" fmla="*/ 192 w 348"/>
              <a:gd name="T7" fmla="*/ 57 h 300"/>
              <a:gd name="T8" fmla="*/ 71 w 348"/>
              <a:gd name="T9" fmla="*/ 0 h 300"/>
              <a:gd name="T10" fmla="*/ 56 w 348"/>
              <a:gd name="T11" fmla="*/ 55 h 300"/>
              <a:gd name="T12" fmla="*/ 24 w 348"/>
              <a:gd name="T13" fmla="*/ 176 h 300"/>
              <a:gd name="T14" fmla="*/ 0 w 348"/>
              <a:gd name="T15" fmla="*/ 262 h 300"/>
              <a:gd name="T16" fmla="*/ 153 w 348"/>
              <a:gd name="T17" fmla="*/ 247 h 300"/>
              <a:gd name="T18" fmla="*/ 277 w 348"/>
              <a:gd name="T19" fmla="*/ 300 h 300"/>
              <a:gd name="T20" fmla="*/ 292 w 348"/>
              <a:gd name="T21" fmla="*/ 245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8" h="300">
                <a:moveTo>
                  <a:pt x="292" y="245"/>
                </a:moveTo>
                <a:cubicBezTo>
                  <a:pt x="324" y="124"/>
                  <a:pt x="324" y="124"/>
                  <a:pt x="324" y="124"/>
                </a:cubicBezTo>
                <a:cubicBezTo>
                  <a:pt x="348" y="38"/>
                  <a:pt x="348" y="38"/>
                  <a:pt x="348" y="38"/>
                </a:cubicBezTo>
                <a:cubicBezTo>
                  <a:pt x="348" y="38"/>
                  <a:pt x="322" y="84"/>
                  <a:pt x="192" y="57"/>
                </a:cubicBezTo>
                <a:cubicBezTo>
                  <a:pt x="63" y="29"/>
                  <a:pt x="71" y="0"/>
                  <a:pt x="71" y="0"/>
                </a:cubicBezTo>
                <a:cubicBezTo>
                  <a:pt x="56" y="55"/>
                  <a:pt x="56" y="55"/>
                  <a:pt x="56" y="55"/>
                </a:cubicBezTo>
                <a:cubicBezTo>
                  <a:pt x="24" y="176"/>
                  <a:pt x="24" y="176"/>
                  <a:pt x="24" y="176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62"/>
                  <a:pt x="21" y="224"/>
                  <a:pt x="153" y="247"/>
                </a:cubicBezTo>
                <a:cubicBezTo>
                  <a:pt x="286" y="270"/>
                  <a:pt x="277" y="300"/>
                  <a:pt x="277" y="300"/>
                </a:cubicBezTo>
                <a:lnTo>
                  <a:pt x="292" y="2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Freeform 27"/>
          <p:cNvSpPr>
            <a:spLocks/>
          </p:cNvSpPr>
          <p:nvPr userDrawn="1"/>
        </p:nvSpPr>
        <p:spPr bwMode="auto">
          <a:xfrm rot="18901227">
            <a:off x="4307916" y="3621296"/>
            <a:ext cx="715867" cy="825623"/>
          </a:xfrm>
          <a:custGeom>
            <a:avLst/>
            <a:gdLst>
              <a:gd name="T0" fmla="*/ 133202 w 301"/>
              <a:gd name="T1" fmla="*/ 130843 h 347"/>
              <a:gd name="T2" fmla="*/ 418636 w 301"/>
              <a:gd name="T3" fmla="*/ 54716 h 347"/>
              <a:gd name="T4" fmla="*/ 623197 w 301"/>
              <a:gd name="T5" fmla="*/ 0 h 347"/>
              <a:gd name="T6" fmla="*/ 580382 w 301"/>
              <a:gd name="T7" fmla="*/ 368739 h 347"/>
              <a:gd name="T8" fmla="*/ 715963 w 301"/>
              <a:gd name="T9" fmla="*/ 658973 h 347"/>
              <a:gd name="T10" fmla="*/ 582761 w 301"/>
              <a:gd name="T11" fmla="*/ 694657 h 347"/>
              <a:gd name="T12" fmla="*/ 297327 w 301"/>
              <a:gd name="T13" fmla="*/ 770784 h 347"/>
              <a:gd name="T14" fmla="*/ 92766 w 301"/>
              <a:gd name="T15" fmla="*/ 825500 h 347"/>
              <a:gd name="T16" fmla="*/ 128445 w 301"/>
              <a:gd name="T17" fmla="*/ 461519 h 347"/>
              <a:gd name="T18" fmla="*/ 0 w 301"/>
              <a:gd name="T19" fmla="*/ 166527 h 347"/>
              <a:gd name="T20" fmla="*/ 133202 w 301"/>
              <a:gd name="T21" fmla="*/ 130843 h 34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01" h="347">
                <a:moveTo>
                  <a:pt x="56" y="55"/>
                </a:moveTo>
                <a:cubicBezTo>
                  <a:pt x="176" y="23"/>
                  <a:pt x="176" y="23"/>
                  <a:pt x="176" y="23"/>
                </a:cubicBezTo>
                <a:cubicBezTo>
                  <a:pt x="262" y="0"/>
                  <a:pt x="262" y="0"/>
                  <a:pt x="262" y="0"/>
                </a:cubicBezTo>
                <a:cubicBezTo>
                  <a:pt x="262" y="0"/>
                  <a:pt x="216" y="26"/>
                  <a:pt x="244" y="155"/>
                </a:cubicBezTo>
                <a:cubicBezTo>
                  <a:pt x="272" y="285"/>
                  <a:pt x="301" y="277"/>
                  <a:pt x="301" y="277"/>
                </a:cubicBezTo>
                <a:cubicBezTo>
                  <a:pt x="245" y="292"/>
                  <a:pt x="245" y="292"/>
                  <a:pt x="245" y="292"/>
                </a:cubicBezTo>
                <a:cubicBezTo>
                  <a:pt x="125" y="324"/>
                  <a:pt x="125" y="324"/>
                  <a:pt x="125" y="324"/>
                </a:cubicBezTo>
                <a:cubicBezTo>
                  <a:pt x="39" y="347"/>
                  <a:pt x="39" y="347"/>
                  <a:pt x="39" y="347"/>
                </a:cubicBezTo>
                <a:cubicBezTo>
                  <a:pt x="39" y="347"/>
                  <a:pt x="76" y="327"/>
                  <a:pt x="54" y="194"/>
                </a:cubicBezTo>
                <a:cubicBezTo>
                  <a:pt x="31" y="62"/>
                  <a:pt x="0" y="70"/>
                  <a:pt x="0" y="70"/>
                </a:cubicBezTo>
                <a:lnTo>
                  <a:pt x="56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24"/>
          <p:cNvSpPr>
            <a:spLocks/>
          </p:cNvSpPr>
          <p:nvPr userDrawn="1"/>
        </p:nvSpPr>
        <p:spPr bwMode="auto">
          <a:xfrm rot="18901227">
            <a:off x="2754211" y="3675734"/>
            <a:ext cx="825390" cy="714482"/>
          </a:xfrm>
          <a:custGeom>
            <a:avLst/>
            <a:gdLst>
              <a:gd name="T0" fmla="*/ 692278 w 347"/>
              <a:gd name="T1" fmla="*/ 583406 h 300"/>
              <a:gd name="T2" fmla="*/ 770784 w 347"/>
              <a:gd name="T3" fmla="*/ 297656 h 300"/>
              <a:gd name="T4" fmla="*/ 825500 w 347"/>
              <a:gd name="T5" fmla="*/ 92869 h 300"/>
              <a:gd name="T6" fmla="*/ 456761 w 347"/>
              <a:gd name="T7" fmla="*/ 135731 h 300"/>
              <a:gd name="T8" fmla="*/ 166527 w 347"/>
              <a:gd name="T9" fmla="*/ 0 h 300"/>
              <a:gd name="T10" fmla="*/ 130843 w 347"/>
              <a:gd name="T11" fmla="*/ 133350 h 300"/>
              <a:gd name="T12" fmla="*/ 54716 w 347"/>
              <a:gd name="T13" fmla="*/ 419100 h 300"/>
              <a:gd name="T14" fmla="*/ 0 w 347"/>
              <a:gd name="T15" fmla="*/ 623888 h 300"/>
              <a:gd name="T16" fmla="*/ 361602 w 347"/>
              <a:gd name="T17" fmla="*/ 588169 h 300"/>
              <a:gd name="T18" fmla="*/ 658973 w 347"/>
              <a:gd name="T19" fmla="*/ 714375 h 300"/>
              <a:gd name="T20" fmla="*/ 692278 w 347"/>
              <a:gd name="T21" fmla="*/ 583406 h 3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7" h="300">
                <a:moveTo>
                  <a:pt x="291" y="245"/>
                </a:moveTo>
                <a:cubicBezTo>
                  <a:pt x="324" y="125"/>
                  <a:pt x="324" y="125"/>
                  <a:pt x="324" y="125"/>
                </a:cubicBezTo>
                <a:cubicBezTo>
                  <a:pt x="347" y="39"/>
                  <a:pt x="347" y="39"/>
                  <a:pt x="347" y="39"/>
                </a:cubicBezTo>
                <a:cubicBezTo>
                  <a:pt x="347" y="39"/>
                  <a:pt x="321" y="85"/>
                  <a:pt x="192" y="57"/>
                </a:cubicBezTo>
                <a:cubicBezTo>
                  <a:pt x="62" y="29"/>
                  <a:pt x="70" y="0"/>
                  <a:pt x="70" y="0"/>
                </a:cubicBezTo>
                <a:cubicBezTo>
                  <a:pt x="55" y="56"/>
                  <a:pt x="55" y="56"/>
                  <a:pt x="55" y="56"/>
                </a:cubicBezTo>
                <a:cubicBezTo>
                  <a:pt x="23" y="176"/>
                  <a:pt x="23" y="176"/>
                  <a:pt x="23" y="176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62"/>
                  <a:pt x="20" y="224"/>
                  <a:pt x="152" y="247"/>
                </a:cubicBezTo>
                <a:cubicBezTo>
                  <a:pt x="285" y="270"/>
                  <a:pt x="277" y="300"/>
                  <a:pt x="277" y="300"/>
                </a:cubicBezTo>
                <a:lnTo>
                  <a:pt x="291" y="2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Oval 20"/>
          <p:cNvSpPr>
            <a:spLocks noChangeArrowheads="1"/>
          </p:cNvSpPr>
          <p:nvPr userDrawn="1"/>
        </p:nvSpPr>
        <p:spPr bwMode="auto">
          <a:xfrm rot="18901227">
            <a:off x="1764618" y="3860644"/>
            <a:ext cx="1304751" cy="130512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21"/>
          <p:cNvSpPr>
            <a:spLocks noChangeArrowheads="1"/>
          </p:cNvSpPr>
          <p:nvPr userDrawn="1"/>
        </p:nvSpPr>
        <p:spPr bwMode="auto">
          <a:xfrm rot="18901227">
            <a:off x="3264210" y="2900283"/>
            <a:ext cx="1306339" cy="130829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Freeform 22"/>
          <p:cNvSpPr>
            <a:spLocks/>
          </p:cNvSpPr>
          <p:nvPr userDrawn="1"/>
        </p:nvSpPr>
        <p:spPr bwMode="auto">
          <a:xfrm rot="18901227">
            <a:off x="1907241" y="4003637"/>
            <a:ext cx="1020627" cy="1022503"/>
          </a:xfrm>
          <a:custGeom>
            <a:avLst/>
            <a:gdLst>
              <a:gd name="T0" fmla="*/ 839929 w 429"/>
              <a:gd name="T1" fmla="*/ 838851 h 429"/>
              <a:gd name="T2" fmla="*/ 183214 w 429"/>
              <a:gd name="T3" fmla="*/ 838851 h 429"/>
              <a:gd name="T4" fmla="*/ 183214 w 429"/>
              <a:gd name="T5" fmla="*/ 181116 h 429"/>
              <a:gd name="T6" fmla="*/ 839929 w 429"/>
              <a:gd name="T7" fmla="*/ 181116 h 429"/>
              <a:gd name="T8" fmla="*/ 839929 w 429"/>
              <a:gd name="T9" fmla="*/ 838851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9" h="429">
                <a:moveTo>
                  <a:pt x="353" y="352"/>
                </a:moveTo>
                <a:cubicBezTo>
                  <a:pt x="277" y="429"/>
                  <a:pt x="153" y="429"/>
                  <a:pt x="77" y="352"/>
                </a:cubicBezTo>
                <a:cubicBezTo>
                  <a:pt x="0" y="276"/>
                  <a:pt x="0" y="152"/>
                  <a:pt x="77" y="76"/>
                </a:cubicBezTo>
                <a:cubicBezTo>
                  <a:pt x="153" y="0"/>
                  <a:pt x="277" y="0"/>
                  <a:pt x="353" y="76"/>
                </a:cubicBezTo>
                <a:cubicBezTo>
                  <a:pt x="429" y="152"/>
                  <a:pt x="429" y="276"/>
                  <a:pt x="353" y="35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23"/>
          <p:cNvSpPr>
            <a:spLocks/>
          </p:cNvSpPr>
          <p:nvPr userDrawn="1"/>
        </p:nvSpPr>
        <p:spPr bwMode="auto">
          <a:xfrm rot="18901227">
            <a:off x="3407066" y="3043179"/>
            <a:ext cx="1020627" cy="1022503"/>
          </a:xfrm>
          <a:custGeom>
            <a:avLst/>
            <a:gdLst>
              <a:gd name="T0" fmla="*/ 839929 w 429"/>
              <a:gd name="T1" fmla="*/ 838851 h 429"/>
              <a:gd name="T2" fmla="*/ 180834 w 429"/>
              <a:gd name="T3" fmla="*/ 838851 h 429"/>
              <a:gd name="T4" fmla="*/ 180834 w 429"/>
              <a:gd name="T5" fmla="*/ 181116 h 429"/>
              <a:gd name="T6" fmla="*/ 839929 w 429"/>
              <a:gd name="T7" fmla="*/ 181116 h 429"/>
              <a:gd name="T8" fmla="*/ 839929 w 429"/>
              <a:gd name="T9" fmla="*/ 838851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9" h="429">
                <a:moveTo>
                  <a:pt x="353" y="352"/>
                </a:moveTo>
                <a:cubicBezTo>
                  <a:pt x="276" y="429"/>
                  <a:pt x="153" y="429"/>
                  <a:pt x="76" y="352"/>
                </a:cubicBezTo>
                <a:cubicBezTo>
                  <a:pt x="0" y="276"/>
                  <a:pt x="0" y="152"/>
                  <a:pt x="76" y="76"/>
                </a:cubicBezTo>
                <a:cubicBezTo>
                  <a:pt x="153" y="0"/>
                  <a:pt x="276" y="0"/>
                  <a:pt x="353" y="76"/>
                </a:cubicBezTo>
                <a:cubicBezTo>
                  <a:pt x="429" y="152"/>
                  <a:pt x="429" y="276"/>
                  <a:pt x="353" y="35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Oval 25"/>
          <p:cNvSpPr>
            <a:spLocks noChangeArrowheads="1"/>
          </p:cNvSpPr>
          <p:nvPr userDrawn="1"/>
        </p:nvSpPr>
        <p:spPr bwMode="auto">
          <a:xfrm rot="18901227">
            <a:off x="4760185" y="3862203"/>
            <a:ext cx="1306513" cy="13049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Freeform 26"/>
          <p:cNvSpPr>
            <a:spLocks/>
          </p:cNvSpPr>
          <p:nvPr userDrawn="1"/>
        </p:nvSpPr>
        <p:spPr bwMode="auto">
          <a:xfrm rot="18901227">
            <a:off x="4905129" y="4005244"/>
            <a:ext cx="1020627" cy="1019327"/>
          </a:xfrm>
          <a:custGeom>
            <a:avLst/>
            <a:gdLst>
              <a:gd name="T0" fmla="*/ 183214 w 429"/>
              <a:gd name="T1" fmla="*/ 180975 h 428"/>
              <a:gd name="T2" fmla="*/ 183214 w 429"/>
              <a:gd name="T3" fmla="*/ 838200 h 428"/>
              <a:gd name="T4" fmla="*/ 839929 w 429"/>
              <a:gd name="T5" fmla="*/ 838200 h 428"/>
              <a:gd name="T6" fmla="*/ 839929 w 429"/>
              <a:gd name="T7" fmla="*/ 180975 h 428"/>
              <a:gd name="T8" fmla="*/ 183214 w 429"/>
              <a:gd name="T9" fmla="*/ 180975 h 4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9" h="428">
                <a:moveTo>
                  <a:pt x="77" y="76"/>
                </a:moveTo>
                <a:cubicBezTo>
                  <a:pt x="0" y="152"/>
                  <a:pt x="0" y="276"/>
                  <a:pt x="77" y="352"/>
                </a:cubicBezTo>
                <a:cubicBezTo>
                  <a:pt x="153" y="428"/>
                  <a:pt x="277" y="428"/>
                  <a:pt x="353" y="352"/>
                </a:cubicBezTo>
                <a:cubicBezTo>
                  <a:pt x="429" y="276"/>
                  <a:pt x="429" y="152"/>
                  <a:pt x="353" y="76"/>
                </a:cubicBezTo>
                <a:cubicBezTo>
                  <a:pt x="277" y="0"/>
                  <a:pt x="153" y="0"/>
                  <a:pt x="77" y="7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auto">
          <a:xfrm rot="18901227">
            <a:off x="7761284" y="3861902"/>
            <a:ext cx="1306339" cy="13082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Oval 29"/>
          <p:cNvSpPr>
            <a:spLocks noChangeArrowheads="1"/>
          </p:cNvSpPr>
          <p:nvPr userDrawn="1"/>
        </p:nvSpPr>
        <p:spPr bwMode="auto">
          <a:xfrm rot="18901227">
            <a:off x="6260373" y="2900178"/>
            <a:ext cx="1306512" cy="13049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1" name="Freeform 30"/>
          <p:cNvSpPr>
            <a:spLocks/>
          </p:cNvSpPr>
          <p:nvPr userDrawn="1"/>
        </p:nvSpPr>
        <p:spPr bwMode="auto">
          <a:xfrm rot="18901227">
            <a:off x="7904140" y="4004798"/>
            <a:ext cx="1020627" cy="1022503"/>
          </a:xfrm>
          <a:custGeom>
            <a:avLst/>
            <a:gdLst>
              <a:gd name="T0" fmla="*/ 180834 w 429"/>
              <a:gd name="T1" fmla="*/ 183499 h 429"/>
              <a:gd name="T2" fmla="*/ 180834 w 429"/>
              <a:gd name="T3" fmla="*/ 841234 h 429"/>
              <a:gd name="T4" fmla="*/ 839929 w 429"/>
              <a:gd name="T5" fmla="*/ 841234 h 429"/>
              <a:gd name="T6" fmla="*/ 839929 w 429"/>
              <a:gd name="T7" fmla="*/ 183499 h 429"/>
              <a:gd name="T8" fmla="*/ 180834 w 429"/>
              <a:gd name="T9" fmla="*/ 183499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9" h="429">
                <a:moveTo>
                  <a:pt x="76" y="77"/>
                </a:moveTo>
                <a:cubicBezTo>
                  <a:pt x="0" y="153"/>
                  <a:pt x="0" y="277"/>
                  <a:pt x="76" y="353"/>
                </a:cubicBezTo>
                <a:cubicBezTo>
                  <a:pt x="153" y="429"/>
                  <a:pt x="276" y="429"/>
                  <a:pt x="353" y="353"/>
                </a:cubicBezTo>
                <a:cubicBezTo>
                  <a:pt x="429" y="277"/>
                  <a:pt x="429" y="153"/>
                  <a:pt x="353" y="77"/>
                </a:cubicBezTo>
                <a:cubicBezTo>
                  <a:pt x="276" y="0"/>
                  <a:pt x="153" y="0"/>
                  <a:pt x="76" y="7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Oval 33"/>
          <p:cNvSpPr>
            <a:spLocks noChangeArrowheads="1"/>
          </p:cNvSpPr>
          <p:nvPr userDrawn="1"/>
        </p:nvSpPr>
        <p:spPr bwMode="auto">
          <a:xfrm rot="18901227">
            <a:off x="9262464" y="2904715"/>
            <a:ext cx="1304751" cy="1305120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Oval 29"/>
          <p:cNvSpPr>
            <a:spLocks noChangeArrowheads="1"/>
          </p:cNvSpPr>
          <p:nvPr userDrawn="1"/>
        </p:nvSpPr>
        <p:spPr bwMode="auto">
          <a:xfrm rot="18901227">
            <a:off x="9256351" y="2900177"/>
            <a:ext cx="1306512" cy="13049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5" name="Freeform 26"/>
          <p:cNvSpPr>
            <a:spLocks/>
          </p:cNvSpPr>
          <p:nvPr userDrawn="1"/>
        </p:nvSpPr>
        <p:spPr bwMode="auto">
          <a:xfrm rot="18901227">
            <a:off x="6398210" y="3046672"/>
            <a:ext cx="1020627" cy="1019327"/>
          </a:xfrm>
          <a:custGeom>
            <a:avLst/>
            <a:gdLst>
              <a:gd name="T0" fmla="*/ 183214 w 429"/>
              <a:gd name="T1" fmla="*/ 180975 h 428"/>
              <a:gd name="T2" fmla="*/ 183214 w 429"/>
              <a:gd name="T3" fmla="*/ 838200 h 428"/>
              <a:gd name="T4" fmla="*/ 839929 w 429"/>
              <a:gd name="T5" fmla="*/ 838200 h 428"/>
              <a:gd name="T6" fmla="*/ 839929 w 429"/>
              <a:gd name="T7" fmla="*/ 180975 h 428"/>
              <a:gd name="T8" fmla="*/ 183214 w 429"/>
              <a:gd name="T9" fmla="*/ 180975 h 4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9" h="428">
                <a:moveTo>
                  <a:pt x="77" y="76"/>
                </a:moveTo>
                <a:cubicBezTo>
                  <a:pt x="0" y="152"/>
                  <a:pt x="0" y="276"/>
                  <a:pt x="77" y="352"/>
                </a:cubicBezTo>
                <a:cubicBezTo>
                  <a:pt x="153" y="428"/>
                  <a:pt x="277" y="428"/>
                  <a:pt x="353" y="352"/>
                </a:cubicBezTo>
                <a:cubicBezTo>
                  <a:pt x="429" y="276"/>
                  <a:pt x="429" y="152"/>
                  <a:pt x="353" y="76"/>
                </a:cubicBezTo>
                <a:cubicBezTo>
                  <a:pt x="277" y="0"/>
                  <a:pt x="153" y="0"/>
                  <a:pt x="77" y="7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30"/>
          <p:cNvSpPr>
            <a:spLocks/>
          </p:cNvSpPr>
          <p:nvPr userDrawn="1"/>
        </p:nvSpPr>
        <p:spPr bwMode="auto">
          <a:xfrm rot="18901227">
            <a:off x="9399293" y="3041387"/>
            <a:ext cx="1020627" cy="1022503"/>
          </a:xfrm>
          <a:custGeom>
            <a:avLst/>
            <a:gdLst>
              <a:gd name="T0" fmla="*/ 180834 w 429"/>
              <a:gd name="T1" fmla="*/ 183499 h 429"/>
              <a:gd name="T2" fmla="*/ 180834 w 429"/>
              <a:gd name="T3" fmla="*/ 841234 h 429"/>
              <a:gd name="T4" fmla="*/ 839929 w 429"/>
              <a:gd name="T5" fmla="*/ 841234 h 429"/>
              <a:gd name="T6" fmla="*/ 839929 w 429"/>
              <a:gd name="T7" fmla="*/ 183499 h 429"/>
              <a:gd name="T8" fmla="*/ 180834 w 429"/>
              <a:gd name="T9" fmla="*/ 183499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9" h="429">
                <a:moveTo>
                  <a:pt x="76" y="77"/>
                </a:moveTo>
                <a:cubicBezTo>
                  <a:pt x="0" y="153"/>
                  <a:pt x="0" y="277"/>
                  <a:pt x="76" y="353"/>
                </a:cubicBezTo>
                <a:cubicBezTo>
                  <a:pt x="153" y="429"/>
                  <a:pt x="276" y="429"/>
                  <a:pt x="353" y="353"/>
                </a:cubicBezTo>
                <a:cubicBezTo>
                  <a:pt x="429" y="277"/>
                  <a:pt x="429" y="153"/>
                  <a:pt x="353" y="77"/>
                </a:cubicBezTo>
                <a:cubicBezTo>
                  <a:pt x="276" y="0"/>
                  <a:pt x="153" y="0"/>
                  <a:pt x="76" y="7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35224" y="5219238"/>
            <a:ext cx="2559548" cy="920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dirty="0"/>
              <a:t>Replace Title</a:t>
            </a:r>
          </a:p>
          <a:p>
            <a:pPr lvl="0"/>
            <a:r>
              <a:rPr lang="en-US" dirty="0"/>
              <a:t>Replace Description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133666" y="5219238"/>
            <a:ext cx="2559548" cy="920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dirty="0"/>
              <a:t>Replace Title</a:t>
            </a:r>
          </a:p>
          <a:p>
            <a:pPr lvl="0"/>
            <a:r>
              <a:rPr lang="en-US" dirty="0"/>
              <a:t>Replace Description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135143" y="5219238"/>
            <a:ext cx="2559548" cy="920644"/>
          </a:xfrm>
          <a:prstGeom prst="rect">
            <a:avLst/>
          </a:prstGeom>
        </p:spPr>
        <p:txBody>
          <a:bodyPr/>
          <a:lstStyle>
            <a:lvl1pPr marL="0" indent="0" algn="ctr" rtl="0">
              <a:buNone/>
              <a:defRPr sz="1600" b="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dirty="0"/>
              <a:t>Replace Title</a:t>
            </a:r>
          </a:p>
          <a:p>
            <a:pPr lvl="0"/>
            <a:r>
              <a:rPr lang="en-US" dirty="0"/>
              <a:t>Replace Description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3728" y="1933408"/>
            <a:ext cx="2559548" cy="9421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dirty="0"/>
              <a:t>Replace Title</a:t>
            </a:r>
          </a:p>
          <a:p>
            <a:pPr lvl="0"/>
            <a:r>
              <a:rPr lang="en-US" dirty="0"/>
              <a:t>Replace Description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762170" y="1933408"/>
            <a:ext cx="2559548" cy="9421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dirty="0"/>
              <a:t>Replace Title</a:t>
            </a:r>
          </a:p>
          <a:p>
            <a:pPr lvl="0"/>
            <a:r>
              <a:rPr lang="en-US" dirty="0"/>
              <a:t>Replace Description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763647" y="1933408"/>
            <a:ext cx="2559548" cy="942145"/>
          </a:xfrm>
          <a:prstGeom prst="rect">
            <a:avLst/>
          </a:prstGeom>
        </p:spPr>
        <p:txBody>
          <a:bodyPr/>
          <a:lstStyle>
            <a:lvl1pPr marL="0" indent="0" algn="ctr" rtl="0">
              <a:buNone/>
              <a:defRPr sz="1600" b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Title</a:t>
            </a:r>
          </a:p>
          <a:p>
            <a:pPr lvl="0"/>
            <a:r>
              <a:rPr lang="en-US" dirty="0"/>
              <a:t>Replace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4822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9" grpId="0" animBg="1"/>
      <p:bldP spid="40" grpId="0" animBg="1"/>
      <p:bldP spid="44" grpId="0" animBg="1"/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 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57581"/>
            <a:ext cx="1157214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8" name="Freeform 7"/>
          <p:cNvSpPr/>
          <p:nvPr userDrawn="1"/>
        </p:nvSpPr>
        <p:spPr>
          <a:xfrm>
            <a:off x="5307592" y="3766512"/>
            <a:ext cx="920750" cy="2284412"/>
          </a:xfrm>
          <a:custGeom>
            <a:avLst/>
            <a:gdLst>
              <a:gd name="connsiteX0" fmla="*/ 20886 w 671135"/>
              <a:gd name="connsiteY0" fmla="*/ 1523568 h 1640130"/>
              <a:gd name="connsiteX1" fmla="*/ 148106 w 671135"/>
              <a:gd name="connsiteY1" fmla="*/ 664827 h 1640130"/>
              <a:gd name="connsiteX2" fmla="*/ 92447 w 671135"/>
              <a:gd name="connsiteY2" fmla="*/ 124138 h 1640130"/>
              <a:gd name="connsiteX3" fmla="*/ 410499 w 671135"/>
              <a:gd name="connsiteY3" fmla="*/ 84382 h 1640130"/>
              <a:gd name="connsiteX4" fmla="*/ 561574 w 671135"/>
              <a:gd name="connsiteY4" fmla="*/ 36674 h 1640130"/>
              <a:gd name="connsiteX5" fmla="*/ 474110 w 671135"/>
              <a:gd name="connsiteY5" fmla="*/ 680729 h 1640130"/>
              <a:gd name="connsiteX6" fmla="*/ 656990 w 671135"/>
              <a:gd name="connsiteY6" fmla="*/ 1539470 h 1640130"/>
              <a:gd name="connsiteX7" fmla="*/ 20886 w 671135"/>
              <a:gd name="connsiteY7" fmla="*/ 1523568 h 164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135" h="1640130">
                <a:moveTo>
                  <a:pt x="20886" y="1523568"/>
                </a:moveTo>
                <a:cubicBezTo>
                  <a:pt x="-63928" y="1377794"/>
                  <a:pt x="136179" y="898065"/>
                  <a:pt x="148106" y="664827"/>
                </a:cubicBezTo>
                <a:cubicBezTo>
                  <a:pt x="160033" y="431589"/>
                  <a:pt x="48715" y="220879"/>
                  <a:pt x="92447" y="124138"/>
                </a:cubicBezTo>
                <a:cubicBezTo>
                  <a:pt x="136179" y="27397"/>
                  <a:pt x="332311" y="98959"/>
                  <a:pt x="410499" y="84382"/>
                </a:cubicBezTo>
                <a:cubicBezTo>
                  <a:pt x="488687" y="69805"/>
                  <a:pt x="550972" y="-62717"/>
                  <a:pt x="561574" y="36674"/>
                </a:cubicBezTo>
                <a:cubicBezTo>
                  <a:pt x="572176" y="136065"/>
                  <a:pt x="458207" y="430263"/>
                  <a:pt x="474110" y="680729"/>
                </a:cubicBezTo>
                <a:cubicBezTo>
                  <a:pt x="490013" y="931195"/>
                  <a:pt x="731202" y="1396347"/>
                  <a:pt x="656990" y="1539470"/>
                </a:cubicBezTo>
                <a:cubicBezTo>
                  <a:pt x="582778" y="1682593"/>
                  <a:pt x="105700" y="1669342"/>
                  <a:pt x="20886" y="1523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10" name="Freeform 3"/>
          <p:cNvSpPr>
            <a:spLocks noChangeArrowheads="1"/>
          </p:cNvSpPr>
          <p:nvPr userDrawn="1"/>
        </p:nvSpPr>
        <p:spPr bwMode="auto">
          <a:xfrm rot="19397468">
            <a:off x="4739267" y="1520199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5">
              <a:latin typeface="+mn-lt"/>
            </a:endParaRPr>
          </a:p>
        </p:txBody>
      </p:sp>
      <p:sp>
        <p:nvSpPr>
          <p:cNvPr id="12" name="Freeform 3"/>
          <p:cNvSpPr>
            <a:spLocks noChangeArrowheads="1"/>
          </p:cNvSpPr>
          <p:nvPr userDrawn="1"/>
        </p:nvSpPr>
        <p:spPr bwMode="auto">
          <a:xfrm rot="3202081">
            <a:off x="5960849" y="1928980"/>
            <a:ext cx="1728788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5">
              <a:latin typeface="+mn-lt"/>
            </a:endParaRPr>
          </a:p>
        </p:txBody>
      </p:sp>
      <p:sp>
        <p:nvSpPr>
          <p:cNvPr id="13" name="Freeform 3"/>
          <p:cNvSpPr>
            <a:spLocks noChangeArrowheads="1"/>
          </p:cNvSpPr>
          <p:nvPr userDrawn="1"/>
        </p:nvSpPr>
        <p:spPr bwMode="auto">
          <a:xfrm rot="8579122">
            <a:off x="5548892" y="3152149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5">
              <a:latin typeface="+mn-lt"/>
            </a:endParaRPr>
          </a:p>
        </p:txBody>
      </p:sp>
      <p:sp>
        <p:nvSpPr>
          <p:cNvPr id="14" name="Freeform 3"/>
          <p:cNvSpPr>
            <a:spLocks noChangeArrowheads="1"/>
          </p:cNvSpPr>
          <p:nvPr userDrawn="1"/>
        </p:nvSpPr>
        <p:spPr bwMode="auto">
          <a:xfrm rot="13978264">
            <a:off x="4328105" y="2752099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none" lIns="91433" tIns="45716" rIns="91433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5">
              <a:latin typeface="+mn-l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5025017" y="1755149"/>
            <a:ext cx="10937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0" b="1" dirty="0">
                <a:solidFill>
                  <a:schemeClr val="bg1"/>
                </a:solidFill>
                <a:latin typeface="+mn-lt"/>
                <a:ea typeface="Lato Black" panose="020F0A02020204030203" pitchFamily="34" charset="0"/>
                <a:cs typeface="Lato Black" panose="020F0A02020204030203" pitchFamily="34" charset="0"/>
              </a:rPr>
              <a:t>S</a:t>
            </a:r>
            <a:endParaRPr lang="ru-RU" altLang="en-US" sz="6000" b="1" dirty="0">
              <a:solidFill>
                <a:schemeClr val="bg1"/>
              </a:solidFill>
              <a:latin typeface="+mn-lt"/>
              <a:ea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5853692" y="3566487"/>
            <a:ext cx="10937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d-ID" altLang="en-US" sz="6000" b="1">
                <a:solidFill>
                  <a:schemeClr val="bg1"/>
                </a:solidFill>
                <a:latin typeface="+mn-lt"/>
                <a:ea typeface="Lato Black" panose="020F0A02020204030203" pitchFamily="34" charset="0"/>
                <a:cs typeface="Lato Black" panose="020F0A02020204030203" pitchFamily="34" charset="0"/>
              </a:rPr>
              <a:t>O</a:t>
            </a:r>
            <a:endParaRPr lang="ru-RU" altLang="en-US" sz="6000" b="1">
              <a:solidFill>
                <a:schemeClr val="bg1"/>
              </a:solidFill>
              <a:latin typeface="+mn-lt"/>
              <a:ea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6366707" y="2317639"/>
            <a:ext cx="10937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0" b="1" dirty="0">
                <a:solidFill>
                  <a:schemeClr val="bg1"/>
                </a:solidFill>
                <a:latin typeface="+mn-lt"/>
                <a:ea typeface="Lato Black" panose="020F0A02020204030203" pitchFamily="34" charset="0"/>
                <a:cs typeface="Lato Black" panose="020F0A02020204030203" pitchFamily="34" charset="0"/>
              </a:rPr>
              <a:t>W</a:t>
            </a:r>
            <a:endParaRPr lang="ru-RU" altLang="en-US" sz="6000" b="1" dirty="0">
              <a:solidFill>
                <a:schemeClr val="bg1"/>
              </a:solidFill>
              <a:latin typeface="+mn-lt"/>
              <a:ea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4609092" y="3072774"/>
            <a:ext cx="10937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5" rIns="91413" bIns="4570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d-ID" altLang="en-US" sz="6000" b="1">
                <a:solidFill>
                  <a:schemeClr val="bg1"/>
                </a:solidFill>
                <a:latin typeface="+mn-lt"/>
                <a:ea typeface="Lato Black" panose="020F0A02020204030203" pitchFamily="34" charset="0"/>
                <a:cs typeface="Lato Black" panose="020F0A02020204030203" pitchFamily="34" charset="0"/>
              </a:rPr>
              <a:t>T</a:t>
            </a:r>
            <a:endParaRPr lang="ru-RU" altLang="en-US" sz="6000" b="1">
              <a:solidFill>
                <a:schemeClr val="bg1"/>
              </a:solidFill>
              <a:latin typeface="+mn-lt"/>
              <a:ea typeface="Lato Black" panose="020F0A02020204030203" pitchFamily="34" charset="0"/>
              <a:cs typeface="Lato Black" panose="020F0A02020204030203" pitchFamily="34" charset="0"/>
            </a:endParaRPr>
          </a:p>
        </p:txBody>
      </p:sp>
      <p:grpSp>
        <p:nvGrpSpPr>
          <p:cNvPr id="19" name="Group 61"/>
          <p:cNvGrpSpPr>
            <a:grpSpLocks/>
          </p:cNvGrpSpPr>
          <p:nvPr userDrawn="1"/>
        </p:nvGrpSpPr>
        <p:grpSpPr bwMode="auto">
          <a:xfrm>
            <a:off x="7517107" y="2167478"/>
            <a:ext cx="1531937" cy="336550"/>
            <a:chOff x="6508376" y="1129553"/>
            <a:chExt cx="1532965" cy="336176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6508376" y="1129553"/>
              <a:ext cx="336776" cy="33617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45152" y="1129553"/>
              <a:ext cx="1196189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68"/>
          <p:cNvGrpSpPr>
            <a:grpSpLocks/>
          </p:cNvGrpSpPr>
          <p:nvPr userDrawn="1"/>
        </p:nvGrpSpPr>
        <p:grpSpPr bwMode="auto">
          <a:xfrm flipV="1">
            <a:off x="7049091" y="4480923"/>
            <a:ext cx="1533525" cy="336550"/>
            <a:chOff x="6508376" y="1129553"/>
            <a:chExt cx="1532965" cy="336176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6508376" y="1129553"/>
              <a:ext cx="336427" cy="33617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844803" y="1129553"/>
              <a:ext cx="1196538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71"/>
          <p:cNvGrpSpPr>
            <a:grpSpLocks/>
          </p:cNvGrpSpPr>
          <p:nvPr userDrawn="1"/>
        </p:nvGrpSpPr>
        <p:grpSpPr bwMode="auto">
          <a:xfrm flipH="1">
            <a:off x="3284154" y="1832515"/>
            <a:ext cx="1533525" cy="334963"/>
            <a:chOff x="6508376" y="1129553"/>
            <a:chExt cx="1532965" cy="336176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508376" y="1129553"/>
              <a:ext cx="336427" cy="33617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44803" y="1129553"/>
              <a:ext cx="1196538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74"/>
          <p:cNvGrpSpPr>
            <a:grpSpLocks/>
          </p:cNvGrpSpPr>
          <p:nvPr userDrawn="1"/>
        </p:nvGrpSpPr>
        <p:grpSpPr bwMode="auto">
          <a:xfrm flipH="1" flipV="1">
            <a:off x="3271454" y="4336218"/>
            <a:ext cx="1546225" cy="336550"/>
            <a:chOff x="6508376" y="1129553"/>
            <a:chExt cx="1546412" cy="336176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6508376" y="1129553"/>
              <a:ext cx="336591" cy="33617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857668" y="1129553"/>
              <a:ext cx="119712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118" y="1925477"/>
            <a:ext cx="3776012" cy="14557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705118" y="4778904"/>
            <a:ext cx="3776011" cy="14557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881323" y="2253251"/>
            <a:ext cx="3622871" cy="14557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60495" y="4900612"/>
            <a:ext cx="4043699" cy="1455738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12221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51605"/>
            <a:ext cx="1157214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grpSp>
        <p:nvGrpSpPr>
          <p:cNvPr id="58" name="Group 14"/>
          <p:cNvGrpSpPr>
            <a:grpSpLocks/>
          </p:cNvGrpSpPr>
          <p:nvPr userDrawn="1"/>
        </p:nvGrpSpPr>
        <p:grpSpPr bwMode="auto">
          <a:xfrm>
            <a:off x="718014" y="1689217"/>
            <a:ext cx="4758418" cy="4499567"/>
            <a:chOff x="-115" y="653"/>
            <a:chExt cx="3913" cy="361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-115" y="3057"/>
              <a:ext cx="3913" cy="1206"/>
              <a:chOff x="61" y="3092"/>
              <a:chExt cx="2912" cy="957"/>
            </a:xfrm>
          </p:grpSpPr>
          <p:sp>
            <p:nvSpPr>
              <p:cNvPr id="85" name="Freeform 16"/>
              <p:cNvSpPr>
                <a:spLocks/>
              </p:cNvSpPr>
              <p:nvPr/>
            </p:nvSpPr>
            <p:spPr bwMode="gray">
              <a:xfrm>
                <a:off x="343" y="3095"/>
                <a:ext cx="2241" cy="346"/>
              </a:xfrm>
              <a:custGeom>
                <a:avLst/>
                <a:gdLst>
                  <a:gd name="T0" fmla="*/ 0 w 2208"/>
                  <a:gd name="T1" fmla="*/ 1672 h 303"/>
                  <a:gd name="T2" fmla="*/ 2412 w 2208"/>
                  <a:gd name="T3" fmla="*/ 1698 h 303"/>
                  <a:gd name="T4" fmla="*/ 2693 w 2208"/>
                  <a:gd name="T5" fmla="*/ 0 h 303"/>
                  <a:gd name="T6" fmla="*/ 842 w 2208"/>
                  <a:gd name="T7" fmla="*/ 159 h 303"/>
                  <a:gd name="T8" fmla="*/ 0 w 2208"/>
                  <a:gd name="T9" fmla="*/ 1672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8"/>
                  <a:gd name="T16" fmla="*/ 0 h 303"/>
                  <a:gd name="T17" fmla="*/ 2208 w 2208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8" h="303">
                    <a:moveTo>
                      <a:pt x="0" y="298"/>
                    </a:moveTo>
                    <a:lnTo>
                      <a:pt x="1979" y="302"/>
                    </a:lnTo>
                    <a:lnTo>
                      <a:pt x="2207" y="0"/>
                    </a:lnTo>
                    <a:lnTo>
                      <a:pt x="690" y="28"/>
                    </a:lnTo>
                    <a:lnTo>
                      <a:pt x="0" y="298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gray">
              <a:xfrm>
                <a:off x="61" y="3430"/>
                <a:ext cx="2596" cy="617"/>
              </a:xfrm>
              <a:custGeom>
                <a:avLst/>
                <a:gdLst>
                  <a:gd name="T0" fmla="*/ 0 w 2557"/>
                  <a:gd name="T1" fmla="*/ 3186 h 538"/>
                  <a:gd name="T2" fmla="*/ 3128 w 2557"/>
                  <a:gd name="T3" fmla="*/ 3182 h 538"/>
                  <a:gd name="T4" fmla="*/ 2767 w 2557"/>
                  <a:gd name="T5" fmla="*/ 1 h 538"/>
                  <a:gd name="T6" fmla="*/ 353 w 2557"/>
                  <a:gd name="T7" fmla="*/ 0 h 538"/>
                  <a:gd name="T8" fmla="*/ 0 w 2557"/>
                  <a:gd name="T9" fmla="*/ 3186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7"/>
                  <a:gd name="T16" fmla="*/ 0 h 538"/>
                  <a:gd name="T17" fmla="*/ 2557 w 2557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7" h="538">
                    <a:moveTo>
                      <a:pt x="0" y="537"/>
                    </a:moveTo>
                    <a:lnTo>
                      <a:pt x="2556" y="536"/>
                    </a:lnTo>
                    <a:lnTo>
                      <a:pt x="2262" y="1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solidFill>
                <a:schemeClr val="accent1"/>
              </a:solidFill>
              <a:ln w="317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87" name="Freeform 18"/>
              <p:cNvSpPr>
                <a:spLocks/>
              </p:cNvSpPr>
              <p:nvPr/>
            </p:nvSpPr>
            <p:spPr bwMode="gray">
              <a:xfrm>
                <a:off x="2352" y="3092"/>
                <a:ext cx="621" cy="957"/>
              </a:xfrm>
              <a:custGeom>
                <a:avLst/>
                <a:gdLst>
                  <a:gd name="T0" fmla="*/ 371 w 612"/>
                  <a:gd name="T1" fmla="*/ 5537 h 836"/>
                  <a:gd name="T2" fmla="*/ 750 w 612"/>
                  <a:gd name="T3" fmla="*/ 3154 h 836"/>
                  <a:gd name="T4" fmla="*/ 277 w 612"/>
                  <a:gd name="T5" fmla="*/ 0 h 836"/>
                  <a:gd name="T6" fmla="*/ 0 w 612"/>
                  <a:gd name="T7" fmla="*/ 2007 h 836"/>
                  <a:gd name="T8" fmla="*/ 371 w 612"/>
                  <a:gd name="T9" fmla="*/ 5537 h 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2"/>
                  <a:gd name="T16" fmla="*/ 0 h 836"/>
                  <a:gd name="T17" fmla="*/ 612 w 612"/>
                  <a:gd name="T18" fmla="*/ 836 h 8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2" h="836">
                    <a:moveTo>
                      <a:pt x="302" y="835"/>
                    </a:moveTo>
                    <a:lnTo>
                      <a:pt x="611" y="476"/>
                    </a:lnTo>
                    <a:lnTo>
                      <a:pt x="226" y="0"/>
                    </a:lnTo>
                    <a:lnTo>
                      <a:pt x="0" y="302"/>
                    </a:lnTo>
                    <a:lnTo>
                      <a:pt x="302" y="835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19"/>
            <p:cNvGrpSpPr>
              <a:grpSpLocks/>
            </p:cNvGrpSpPr>
            <p:nvPr/>
          </p:nvGrpSpPr>
          <p:grpSpPr bwMode="auto">
            <a:xfrm>
              <a:off x="305" y="2409"/>
              <a:ext cx="2912" cy="957"/>
              <a:chOff x="305" y="2409"/>
              <a:chExt cx="2912" cy="957"/>
            </a:xfrm>
          </p:grpSpPr>
          <p:sp>
            <p:nvSpPr>
              <p:cNvPr id="82" name="Freeform 20"/>
              <p:cNvSpPr>
                <a:spLocks/>
              </p:cNvSpPr>
              <p:nvPr/>
            </p:nvSpPr>
            <p:spPr bwMode="gray">
              <a:xfrm>
                <a:off x="585" y="2413"/>
                <a:ext cx="2242" cy="346"/>
              </a:xfrm>
              <a:custGeom>
                <a:avLst/>
                <a:gdLst>
                  <a:gd name="T0" fmla="*/ 0 w 2208"/>
                  <a:gd name="T1" fmla="*/ 2180 h 303"/>
                  <a:gd name="T2" fmla="*/ 2487 w 2208"/>
                  <a:gd name="T3" fmla="*/ 2214 h 303"/>
                  <a:gd name="T4" fmla="*/ 2776 w 2208"/>
                  <a:gd name="T5" fmla="*/ 0 h 303"/>
                  <a:gd name="T6" fmla="*/ 868 w 2208"/>
                  <a:gd name="T7" fmla="*/ 208 h 303"/>
                  <a:gd name="T8" fmla="*/ 0 w 2208"/>
                  <a:gd name="T9" fmla="*/ 218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8"/>
                  <a:gd name="T16" fmla="*/ 0 h 303"/>
                  <a:gd name="T17" fmla="*/ 2208 w 2208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8" h="303">
                    <a:moveTo>
                      <a:pt x="0" y="298"/>
                    </a:moveTo>
                    <a:lnTo>
                      <a:pt x="1979" y="302"/>
                    </a:lnTo>
                    <a:lnTo>
                      <a:pt x="2207" y="0"/>
                    </a:lnTo>
                    <a:lnTo>
                      <a:pt x="690" y="28"/>
                    </a:lnTo>
                    <a:lnTo>
                      <a:pt x="0" y="298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gray">
              <a:xfrm>
                <a:off x="306" y="2746"/>
                <a:ext cx="2598" cy="617"/>
              </a:xfrm>
              <a:custGeom>
                <a:avLst/>
                <a:gdLst>
                  <a:gd name="T0" fmla="*/ 0 w 2557"/>
                  <a:gd name="T1" fmla="*/ 4191 h 538"/>
                  <a:gd name="T2" fmla="*/ 3227 w 2557"/>
                  <a:gd name="T3" fmla="*/ 4185 h 538"/>
                  <a:gd name="T4" fmla="*/ 2854 w 2557"/>
                  <a:gd name="T5" fmla="*/ 1 h 538"/>
                  <a:gd name="T6" fmla="*/ 365 w 2557"/>
                  <a:gd name="T7" fmla="*/ 0 h 538"/>
                  <a:gd name="T8" fmla="*/ 0 w 2557"/>
                  <a:gd name="T9" fmla="*/ 4191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7"/>
                  <a:gd name="T16" fmla="*/ 0 h 538"/>
                  <a:gd name="T17" fmla="*/ 2557 w 2557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7" h="538">
                    <a:moveTo>
                      <a:pt x="0" y="537"/>
                    </a:moveTo>
                    <a:lnTo>
                      <a:pt x="2556" y="536"/>
                    </a:lnTo>
                    <a:lnTo>
                      <a:pt x="2262" y="1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solidFill>
                <a:schemeClr val="accent2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gray">
              <a:xfrm>
                <a:off x="2596" y="2409"/>
                <a:ext cx="621" cy="957"/>
              </a:xfrm>
              <a:custGeom>
                <a:avLst/>
                <a:gdLst>
                  <a:gd name="T0" fmla="*/ 382 w 612"/>
                  <a:gd name="T1" fmla="*/ 7255 h 836"/>
                  <a:gd name="T2" fmla="*/ 772 w 612"/>
                  <a:gd name="T3" fmla="*/ 4134 h 836"/>
                  <a:gd name="T4" fmla="*/ 285 w 612"/>
                  <a:gd name="T5" fmla="*/ 0 h 836"/>
                  <a:gd name="T6" fmla="*/ 0 w 612"/>
                  <a:gd name="T7" fmla="*/ 2629 h 836"/>
                  <a:gd name="T8" fmla="*/ 382 w 612"/>
                  <a:gd name="T9" fmla="*/ 7255 h 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2"/>
                  <a:gd name="T16" fmla="*/ 0 h 836"/>
                  <a:gd name="T17" fmla="*/ 612 w 612"/>
                  <a:gd name="T18" fmla="*/ 836 h 8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2" h="836">
                    <a:moveTo>
                      <a:pt x="302" y="835"/>
                    </a:moveTo>
                    <a:lnTo>
                      <a:pt x="611" y="476"/>
                    </a:lnTo>
                    <a:lnTo>
                      <a:pt x="226" y="0"/>
                    </a:lnTo>
                    <a:lnTo>
                      <a:pt x="0" y="302"/>
                    </a:lnTo>
                    <a:lnTo>
                      <a:pt x="302" y="835"/>
                    </a:ln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23"/>
            <p:cNvGrpSpPr>
              <a:grpSpLocks/>
            </p:cNvGrpSpPr>
            <p:nvPr/>
          </p:nvGrpSpPr>
          <p:grpSpPr bwMode="auto">
            <a:xfrm>
              <a:off x="635" y="1825"/>
              <a:ext cx="2150" cy="838"/>
              <a:chOff x="635" y="1825"/>
              <a:chExt cx="2150" cy="838"/>
            </a:xfrm>
          </p:grpSpPr>
          <p:sp>
            <p:nvSpPr>
              <p:cNvPr id="79" name="Freeform 24"/>
              <p:cNvSpPr>
                <a:spLocks/>
              </p:cNvSpPr>
              <p:nvPr/>
            </p:nvSpPr>
            <p:spPr bwMode="gray">
              <a:xfrm>
                <a:off x="2261" y="1824"/>
                <a:ext cx="524" cy="839"/>
              </a:xfrm>
              <a:custGeom>
                <a:avLst/>
                <a:gdLst>
                  <a:gd name="T0" fmla="*/ 0 w 516"/>
                  <a:gd name="T1" fmla="*/ 1526 h 732"/>
                  <a:gd name="T2" fmla="*/ 371 w 516"/>
                  <a:gd name="T3" fmla="*/ 5559 h 732"/>
                  <a:gd name="T4" fmla="*/ 648 w 516"/>
                  <a:gd name="T5" fmla="*/ 3374 h 732"/>
                  <a:gd name="T6" fmla="*/ 198 w 516"/>
                  <a:gd name="T7" fmla="*/ 0 h 732"/>
                  <a:gd name="T8" fmla="*/ 0 w 516"/>
                  <a:gd name="T9" fmla="*/ 1526 h 7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6"/>
                  <a:gd name="T16" fmla="*/ 0 h 732"/>
                  <a:gd name="T17" fmla="*/ 516 w 516"/>
                  <a:gd name="T18" fmla="*/ 732 h 7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6" h="732">
                    <a:moveTo>
                      <a:pt x="0" y="201"/>
                    </a:moveTo>
                    <a:lnTo>
                      <a:pt x="294" y="731"/>
                    </a:lnTo>
                    <a:lnTo>
                      <a:pt x="515" y="444"/>
                    </a:lnTo>
                    <a:lnTo>
                      <a:pt x="156" y="0"/>
                    </a:lnTo>
                    <a:lnTo>
                      <a:pt x="0" y="201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80" name="Freeform 25"/>
              <p:cNvSpPr>
                <a:spLocks/>
              </p:cNvSpPr>
              <p:nvPr/>
            </p:nvSpPr>
            <p:spPr bwMode="gray">
              <a:xfrm>
                <a:off x="914" y="1824"/>
                <a:ext cx="1505" cy="226"/>
              </a:xfrm>
              <a:custGeom>
                <a:avLst/>
                <a:gdLst>
                  <a:gd name="T0" fmla="*/ 0 w 1481"/>
                  <a:gd name="T1" fmla="*/ 1541 h 197"/>
                  <a:gd name="T2" fmla="*/ 1675 w 1481"/>
                  <a:gd name="T3" fmla="*/ 1541 h 197"/>
                  <a:gd name="T4" fmla="*/ 1865 w 1481"/>
                  <a:gd name="T5" fmla="*/ 0 h 197"/>
                  <a:gd name="T6" fmla="*/ 463 w 1481"/>
                  <a:gd name="T7" fmla="*/ 3 h 197"/>
                  <a:gd name="T8" fmla="*/ 0 w 1481"/>
                  <a:gd name="T9" fmla="*/ 1541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1"/>
                  <a:gd name="T16" fmla="*/ 0 h 197"/>
                  <a:gd name="T17" fmla="*/ 1481 w 1481"/>
                  <a:gd name="T18" fmla="*/ 197 h 1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1" h="197">
                    <a:moveTo>
                      <a:pt x="0" y="196"/>
                    </a:moveTo>
                    <a:lnTo>
                      <a:pt x="1329" y="196"/>
                    </a:lnTo>
                    <a:lnTo>
                      <a:pt x="1480" y="0"/>
                    </a:lnTo>
                    <a:lnTo>
                      <a:pt x="367" y="3"/>
                    </a:lnTo>
                    <a:lnTo>
                      <a:pt x="0" y="19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81" name="Freeform 26"/>
              <p:cNvSpPr>
                <a:spLocks/>
              </p:cNvSpPr>
              <p:nvPr/>
            </p:nvSpPr>
            <p:spPr bwMode="gray">
              <a:xfrm>
                <a:off x="635" y="2050"/>
                <a:ext cx="1936" cy="608"/>
              </a:xfrm>
              <a:custGeom>
                <a:avLst/>
                <a:gdLst>
                  <a:gd name="T0" fmla="*/ 0 w 1906"/>
                  <a:gd name="T1" fmla="*/ 4042 h 530"/>
                  <a:gd name="T2" fmla="*/ 2389 w 1906"/>
                  <a:gd name="T3" fmla="*/ 4042 h 530"/>
                  <a:gd name="T4" fmla="*/ 2014 w 1906"/>
                  <a:gd name="T5" fmla="*/ 0 h 530"/>
                  <a:gd name="T6" fmla="*/ 353 w 1906"/>
                  <a:gd name="T7" fmla="*/ 0 h 530"/>
                  <a:gd name="T8" fmla="*/ 0 w 1906"/>
                  <a:gd name="T9" fmla="*/ 4042 h 5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6"/>
                  <a:gd name="T16" fmla="*/ 0 h 530"/>
                  <a:gd name="T17" fmla="*/ 1906 w 1906"/>
                  <a:gd name="T18" fmla="*/ 530 h 5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6" h="530">
                    <a:moveTo>
                      <a:pt x="0" y="529"/>
                    </a:moveTo>
                    <a:lnTo>
                      <a:pt x="1905" y="529"/>
                    </a:lnTo>
                    <a:lnTo>
                      <a:pt x="1606" y="0"/>
                    </a:lnTo>
                    <a:lnTo>
                      <a:pt x="282" y="0"/>
                    </a:lnTo>
                    <a:lnTo>
                      <a:pt x="0" y="529"/>
                    </a:lnTo>
                  </a:path>
                </a:pathLst>
              </a:custGeom>
              <a:solidFill>
                <a:schemeClr val="accent3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</p:grpSp>
        <p:grpSp>
          <p:nvGrpSpPr>
            <p:cNvPr id="72" name="Group 27"/>
            <p:cNvGrpSpPr>
              <a:grpSpLocks/>
            </p:cNvGrpSpPr>
            <p:nvPr/>
          </p:nvGrpSpPr>
          <p:grpSpPr bwMode="auto">
            <a:xfrm>
              <a:off x="955" y="1234"/>
              <a:ext cx="1404" cy="737"/>
              <a:chOff x="955" y="1234"/>
              <a:chExt cx="1404" cy="737"/>
            </a:xfrm>
          </p:grpSpPr>
          <p:sp>
            <p:nvSpPr>
              <p:cNvPr id="76" name="Freeform 28"/>
              <p:cNvSpPr>
                <a:spLocks/>
              </p:cNvSpPr>
              <p:nvPr/>
            </p:nvSpPr>
            <p:spPr bwMode="gray">
              <a:xfrm>
                <a:off x="1250" y="1239"/>
                <a:ext cx="742" cy="118"/>
              </a:xfrm>
              <a:custGeom>
                <a:avLst/>
                <a:gdLst>
                  <a:gd name="T0" fmla="*/ 0 w 734"/>
                  <a:gd name="T1" fmla="*/ 661 h 104"/>
                  <a:gd name="T2" fmla="*/ 766 w 734"/>
                  <a:gd name="T3" fmla="*/ 686 h 104"/>
                  <a:gd name="T4" fmla="*/ 862 w 734"/>
                  <a:gd name="T5" fmla="*/ 0 h 104"/>
                  <a:gd name="T6" fmla="*/ 210 w 734"/>
                  <a:gd name="T7" fmla="*/ 0 h 104"/>
                  <a:gd name="T8" fmla="*/ 0 w 734"/>
                  <a:gd name="T9" fmla="*/ 661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04"/>
                  <a:gd name="T17" fmla="*/ 734 w 734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04">
                    <a:moveTo>
                      <a:pt x="0" y="100"/>
                    </a:moveTo>
                    <a:lnTo>
                      <a:pt x="652" y="103"/>
                    </a:lnTo>
                    <a:lnTo>
                      <a:pt x="733" y="0"/>
                    </a:lnTo>
                    <a:lnTo>
                      <a:pt x="180" y="0"/>
                    </a:lnTo>
                    <a:lnTo>
                      <a:pt x="0" y="100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gray">
              <a:xfrm>
                <a:off x="954" y="1354"/>
                <a:ext cx="1259" cy="617"/>
              </a:xfrm>
              <a:custGeom>
                <a:avLst/>
                <a:gdLst>
                  <a:gd name="T0" fmla="*/ 0 w 1239"/>
                  <a:gd name="T1" fmla="*/ 4191 h 538"/>
                  <a:gd name="T2" fmla="*/ 1554 w 1239"/>
                  <a:gd name="T3" fmla="*/ 4191 h 538"/>
                  <a:gd name="T4" fmla="*/ 1193 w 1239"/>
                  <a:gd name="T5" fmla="*/ 0 h 538"/>
                  <a:gd name="T6" fmla="*/ 361 w 1239"/>
                  <a:gd name="T7" fmla="*/ 0 h 538"/>
                  <a:gd name="T8" fmla="*/ 0 w 1239"/>
                  <a:gd name="T9" fmla="*/ 4191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9"/>
                  <a:gd name="T16" fmla="*/ 0 h 538"/>
                  <a:gd name="T17" fmla="*/ 1239 w 1239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9" h="538">
                    <a:moveTo>
                      <a:pt x="0" y="537"/>
                    </a:moveTo>
                    <a:lnTo>
                      <a:pt x="1238" y="537"/>
                    </a:lnTo>
                    <a:lnTo>
                      <a:pt x="950" y="0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solidFill>
                <a:schemeClr val="accent4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gray">
              <a:xfrm>
                <a:off x="1914" y="1234"/>
                <a:ext cx="446" cy="732"/>
              </a:xfrm>
              <a:custGeom>
                <a:avLst/>
                <a:gdLst>
                  <a:gd name="T0" fmla="*/ 353 w 439"/>
                  <a:gd name="T1" fmla="*/ 5012 h 638"/>
                  <a:gd name="T2" fmla="*/ 536 w 439"/>
                  <a:gd name="T3" fmla="*/ 3467 h 638"/>
                  <a:gd name="T4" fmla="*/ 94 w 439"/>
                  <a:gd name="T5" fmla="*/ 0 h 638"/>
                  <a:gd name="T6" fmla="*/ 0 w 439"/>
                  <a:gd name="T7" fmla="*/ 750 h 638"/>
                  <a:gd name="T8" fmla="*/ 353 w 439"/>
                  <a:gd name="T9" fmla="*/ 5012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638"/>
                  <a:gd name="T17" fmla="*/ 439 w 43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638">
                    <a:moveTo>
                      <a:pt x="289" y="637"/>
                    </a:moveTo>
                    <a:lnTo>
                      <a:pt x="438" y="441"/>
                    </a:lnTo>
                    <a:lnTo>
                      <a:pt x="79" y="0"/>
                    </a:lnTo>
                    <a:lnTo>
                      <a:pt x="0" y="96"/>
                    </a:lnTo>
                    <a:lnTo>
                      <a:pt x="289" y="637"/>
                    </a:ln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</p:grpSp>
        <p:grpSp>
          <p:nvGrpSpPr>
            <p:cNvPr id="73" name="Group 31"/>
            <p:cNvGrpSpPr>
              <a:grpSpLocks/>
            </p:cNvGrpSpPr>
            <p:nvPr/>
          </p:nvGrpSpPr>
          <p:grpSpPr bwMode="auto">
            <a:xfrm>
              <a:off x="1284" y="653"/>
              <a:ext cx="653" cy="616"/>
              <a:chOff x="1284" y="653"/>
              <a:chExt cx="653" cy="616"/>
            </a:xfrm>
          </p:grpSpPr>
          <p:sp>
            <p:nvSpPr>
              <p:cNvPr id="74" name="Freeform 32"/>
              <p:cNvSpPr>
                <a:spLocks/>
              </p:cNvSpPr>
              <p:nvPr/>
            </p:nvSpPr>
            <p:spPr bwMode="gray">
              <a:xfrm>
                <a:off x="1284" y="653"/>
                <a:ext cx="599" cy="617"/>
              </a:xfrm>
              <a:custGeom>
                <a:avLst/>
                <a:gdLst>
                  <a:gd name="T0" fmla="*/ 0 w 587"/>
                  <a:gd name="T1" fmla="*/ 4177 h 537"/>
                  <a:gd name="T2" fmla="*/ 773 w 587"/>
                  <a:gd name="T3" fmla="*/ 4203 h 537"/>
                  <a:gd name="T4" fmla="*/ 373 w 587"/>
                  <a:gd name="T5" fmla="*/ 0 h 537"/>
                  <a:gd name="T6" fmla="*/ 0 w 587"/>
                  <a:gd name="T7" fmla="*/ 4177 h 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7"/>
                  <a:gd name="T13" fmla="*/ 0 h 537"/>
                  <a:gd name="T14" fmla="*/ 587 w 587"/>
                  <a:gd name="T15" fmla="*/ 537 h 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7" h="537">
                    <a:moveTo>
                      <a:pt x="0" y="533"/>
                    </a:moveTo>
                    <a:lnTo>
                      <a:pt x="586" y="536"/>
                    </a:lnTo>
                    <a:lnTo>
                      <a:pt x="283" y="0"/>
                    </a:lnTo>
                    <a:lnTo>
                      <a:pt x="0" y="53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</a:endParaRPr>
              </a:p>
            </p:txBody>
          </p:sp>
          <p:sp>
            <p:nvSpPr>
              <p:cNvPr id="75" name="Freeform 33"/>
              <p:cNvSpPr>
                <a:spLocks/>
              </p:cNvSpPr>
              <p:nvPr/>
            </p:nvSpPr>
            <p:spPr bwMode="gray">
              <a:xfrm>
                <a:off x="1568" y="653"/>
                <a:ext cx="369" cy="613"/>
              </a:xfrm>
              <a:custGeom>
                <a:avLst/>
                <a:gdLst>
                  <a:gd name="T0" fmla="*/ 368 w 364"/>
                  <a:gd name="T1" fmla="*/ 4713 h 535"/>
                  <a:gd name="T2" fmla="*/ 451 w 364"/>
                  <a:gd name="T3" fmla="*/ 3928 h 535"/>
                  <a:gd name="T4" fmla="*/ 0 w 364"/>
                  <a:gd name="T5" fmla="*/ 0 h 535"/>
                  <a:gd name="T6" fmla="*/ 368 w 364"/>
                  <a:gd name="T7" fmla="*/ 4713 h 53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4"/>
                  <a:gd name="T13" fmla="*/ 0 h 535"/>
                  <a:gd name="T14" fmla="*/ 364 w 364"/>
                  <a:gd name="T15" fmla="*/ 535 h 53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4" h="535">
                    <a:moveTo>
                      <a:pt x="296" y="534"/>
                    </a:moveTo>
                    <a:lnTo>
                      <a:pt x="363" y="445"/>
                    </a:lnTo>
                    <a:lnTo>
                      <a:pt x="0" y="0"/>
                    </a:lnTo>
                    <a:lnTo>
                      <a:pt x="296" y="534"/>
                    </a:lnTo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91" name="Straight Arrow Connector 90"/>
          <p:cNvCxnSpPr/>
          <p:nvPr userDrawn="1"/>
        </p:nvCxnSpPr>
        <p:spPr>
          <a:xfrm>
            <a:off x="5232592" y="5168830"/>
            <a:ext cx="1506583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 userDrawn="1"/>
        </p:nvCxnSpPr>
        <p:spPr>
          <a:xfrm>
            <a:off x="4553324" y="4231348"/>
            <a:ext cx="2185851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 userDrawn="1"/>
        </p:nvCxnSpPr>
        <p:spPr>
          <a:xfrm>
            <a:off x="4014736" y="3483969"/>
            <a:ext cx="2724439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 userDrawn="1"/>
        </p:nvCxnSpPr>
        <p:spPr>
          <a:xfrm>
            <a:off x="3548986" y="2795992"/>
            <a:ext cx="3190189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 userDrawn="1"/>
        </p:nvCxnSpPr>
        <p:spPr>
          <a:xfrm>
            <a:off x="2988994" y="1994804"/>
            <a:ext cx="3750181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840048" y="5325666"/>
            <a:ext cx="4574626" cy="527104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400" b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11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34764" y="5009737"/>
            <a:ext cx="3210458" cy="249068"/>
          </a:xfrm>
          <a:prstGeom prst="rect">
            <a:avLst/>
          </a:prstGeom>
        </p:spPr>
        <p:txBody>
          <a:bodyPr/>
          <a:lstStyle>
            <a:lvl1pPr marL="0" indent="0" algn="l">
              <a:buFont typeface="+mj-lt"/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1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40048" y="4400793"/>
            <a:ext cx="4574626" cy="527104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400" b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1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834764" y="4084864"/>
            <a:ext cx="3210458" cy="249068"/>
          </a:xfrm>
          <a:prstGeom prst="rect">
            <a:avLst/>
          </a:prstGeom>
        </p:spPr>
        <p:txBody>
          <a:bodyPr/>
          <a:lstStyle>
            <a:lvl1pPr marL="0" indent="0" algn="l">
              <a:buFont typeface="+mj-lt"/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840048" y="3650261"/>
            <a:ext cx="4574626" cy="248942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400" b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834764" y="3334332"/>
            <a:ext cx="3210458" cy="249068"/>
          </a:xfrm>
          <a:prstGeom prst="rect">
            <a:avLst/>
          </a:prstGeom>
        </p:spPr>
        <p:txBody>
          <a:bodyPr/>
          <a:lstStyle>
            <a:lvl1pPr marL="0" indent="0" algn="l">
              <a:buFont typeface="+mj-lt"/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1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840048" y="2958324"/>
            <a:ext cx="4574626" cy="253594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400" b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1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834764" y="2642395"/>
            <a:ext cx="3210458" cy="249068"/>
          </a:xfrm>
          <a:prstGeom prst="rect">
            <a:avLst/>
          </a:prstGeom>
        </p:spPr>
        <p:txBody>
          <a:bodyPr/>
          <a:lstStyle>
            <a:lvl1pPr marL="0" indent="0" algn="l">
              <a:buFont typeface="+mj-lt"/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  <p:sp>
        <p:nvSpPr>
          <p:cNvPr id="1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840048" y="2168245"/>
            <a:ext cx="4574626" cy="253594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400" b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Text here</a:t>
            </a:r>
          </a:p>
        </p:txBody>
      </p:sp>
      <p:sp>
        <p:nvSpPr>
          <p:cNvPr id="134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834764" y="1852316"/>
            <a:ext cx="3210458" cy="249068"/>
          </a:xfrm>
          <a:prstGeom prst="rect">
            <a:avLst/>
          </a:prstGeom>
        </p:spPr>
        <p:txBody>
          <a:bodyPr/>
          <a:lstStyle>
            <a:lvl1pPr marL="0" indent="0" algn="l">
              <a:buFont typeface="+mj-lt"/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Replace Title here</a:t>
            </a:r>
          </a:p>
        </p:txBody>
      </p:sp>
    </p:spTree>
    <p:extLst>
      <p:ext uri="{BB962C8B-B14F-4D97-AF65-F5344CB8AC3E}">
        <p14:creationId xmlns:p14="http://schemas.microsoft.com/office/powerpoint/2010/main" val="2641905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84085" y="1890944"/>
            <a:ext cx="11600527" cy="424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086" y="1058863"/>
            <a:ext cx="1160052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4317616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3809749" y="1207588"/>
            <a:ext cx="94287" cy="1009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3190655" y="2264016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6093767" y="1480456"/>
            <a:ext cx="89319" cy="1514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1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5474673" y="3041708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8394730" y="1207588"/>
            <a:ext cx="94287" cy="1009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7775636" y="2264016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3003405" y="3655729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60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2862630" y="4083505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295798" y="4437126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155023" y="4864902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7588386" y="3655729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7447611" y="4083505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58410"/>
            <a:ext cx="1169451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23652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2904058" y="1001485"/>
            <a:ext cx="70918" cy="1172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2284964" y="2220473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5188076" y="1193073"/>
            <a:ext cx="87863" cy="1758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1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4568982" y="2998165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7489039" y="1193073"/>
            <a:ext cx="78710" cy="9806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6869945" y="2220473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9768519" y="1193073"/>
            <a:ext cx="80875" cy="17583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9149425" y="2998165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2097714" y="3612186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60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1956939" y="4039962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390107" y="4393583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4249332" y="4821359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6682695" y="3612186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6541920" y="4039962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39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8970550" y="4393583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40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8829775" y="4821359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34840"/>
            <a:ext cx="11670453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5602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31" grpId="0" animBg="1"/>
      <p:bldP spid="38" grpId="0" animBg="1"/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84085" y="1890944"/>
            <a:ext cx="11600527" cy="424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086" y="1058863"/>
            <a:ext cx="11600526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618880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10985054" y="1144683"/>
            <a:ext cx="66124" cy="1081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1815092" y="1144683"/>
            <a:ext cx="66124" cy="1081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1195997" y="2272719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4099110" y="1381747"/>
            <a:ext cx="62640" cy="162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1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3480015" y="3050411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6400073" y="1144683"/>
            <a:ext cx="66124" cy="10812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5780978" y="2272719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8679553" y="1381747"/>
            <a:ext cx="62640" cy="162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8060458" y="3050411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008747" y="3664432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60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867972" y="4092208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3301140" y="4445829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3160365" y="4873605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5593728" y="3664432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5452953" y="4092208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39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7881583" y="4445829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40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7740808" y="4873605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04793" y="1034401"/>
            <a:ext cx="11630533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24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10365959" y="2272719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10178709" y="3664432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10037934" y="4092208"/>
            <a:ext cx="196061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</p:spTree>
    <p:extLst>
      <p:ext uri="{BB962C8B-B14F-4D97-AF65-F5344CB8AC3E}">
        <p14:creationId xmlns:p14="http://schemas.microsoft.com/office/powerpoint/2010/main" val="1147356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31" grpId="0" animBg="1"/>
      <p:bldP spid="38" grpId="0" animBg="1"/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1682088" y="1062446"/>
            <a:ext cx="78610" cy="1224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1062993" y="2333684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3563624" y="1227908"/>
            <a:ext cx="74468" cy="1836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1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2944529" y="3111376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75743" y="3725397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60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875743" y="4153173"/>
            <a:ext cx="167906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2765654" y="4506794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2764635" y="4934570"/>
            <a:ext cx="1680087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5460891" y="1062446"/>
            <a:ext cx="78610" cy="12244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5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4841796" y="2333684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7342427" y="1227908"/>
            <a:ext cx="74468" cy="18366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6723332" y="3111376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4654546" y="3725397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42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654546" y="4153173"/>
            <a:ext cx="167906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43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6544457" y="4506794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6543438" y="4934570"/>
            <a:ext cx="1680087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9200858" y="1062446"/>
            <a:ext cx="78610" cy="12244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6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8581763" y="2333684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CA50BE-116A-403F-B31E-2A8448E71BD0}"/>
              </a:ext>
            </a:extLst>
          </p:cNvPr>
          <p:cNvSpPr/>
          <p:nvPr userDrawn="1"/>
        </p:nvSpPr>
        <p:spPr>
          <a:xfrm>
            <a:off x="10968002" y="1227908"/>
            <a:ext cx="74468" cy="18366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8" name="Rounded Rectangle 51">
            <a:extLst>
              <a:ext uri="{FF2B5EF4-FFF2-40B4-BE49-F238E27FC236}">
                <a16:creationId xmlns:a16="http://schemas.microsoft.com/office/drawing/2014/main" id="{84F0518C-A9D5-49FE-96A5-5E4A338118FC}"/>
              </a:ext>
            </a:extLst>
          </p:cNvPr>
          <p:cNvSpPr/>
          <p:nvPr userDrawn="1"/>
        </p:nvSpPr>
        <p:spPr>
          <a:xfrm rot="5400000" flipH="1">
            <a:off x="10348907" y="3111376"/>
            <a:ext cx="1304568" cy="12285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8394513" y="3725397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50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8394513" y="4153173"/>
            <a:ext cx="1679068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51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0032" y="4506794"/>
            <a:ext cx="1679068" cy="302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Replace Title</a:t>
            </a:r>
          </a:p>
        </p:txBody>
      </p:sp>
      <p:sp>
        <p:nvSpPr>
          <p:cNvPr id="52" name="Text Placeholder 16"/>
          <p:cNvSpPr>
            <a:spLocks noGrp="1"/>
          </p:cNvSpPr>
          <p:nvPr>
            <p:ph type="body" sz="quarter" idx="30" hasCustomPrompt="1"/>
          </p:nvPr>
        </p:nvSpPr>
        <p:spPr>
          <a:xfrm>
            <a:off x="10169013" y="4934570"/>
            <a:ext cx="1680087" cy="11740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3000" y="1051039"/>
            <a:ext cx="11690597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5531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46" grpId="0" animBg="1"/>
      <p:bldP spid="47" grpId="0" animBg="1"/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3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165021" y="1259478"/>
            <a:ext cx="1706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600" dirty="0">
              <a:ln w="9525" cmpd="sng">
                <a:solidFill>
                  <a:schemeClr val="accent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818165" y="1686197"/>
            <a:ext cx="4833256" cy="80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913188" y="1895543"/>
            <a:ext cx="4659856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3670124" y="2611765"/>
            <a:ext cx="1706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600" dirty="0">
              <a:ln w="9525" cmpd="sng">
                <a:solidFill>
                  <a:schemeClr val="accent2"/>
                </a:solidFill>
                <a:prstDash val="solid"/>
              </a:ln>
              <a:effectLst>
                <a:glow rad="38100">
                  <a:schemeClr val="accent2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 userDrawn="1"/>
        </p:nvSpPr>
        <p:spPr>
          <a:xfrm>
            <a:off x="4471309" y="3038484"/>
            <a:ext cx="4833256" cy="80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66332" y="3247830"/>
            <a:ext cx="4659856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4253598" y="3964052"/>
            <a:ext cx="1706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3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1" name="Rectangle 60"/>
          <p:cNvSpPr/>
          <p:nvPr userDrawn="1"/>
        </p:nvSpPr>
        <p:spPr>
          <a:xfrm>
            <a:off x="5054783" y="4390771"/>
            <a:ext cx="4833256" cy="8098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49806" y="4600117"/>
            <a:ext cx="4659856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</p:spTree>
    <p:extLst>
      <p:ext uri="{BB962C8B-B14F-4D97-AF65-F5344CB8AC3E}">
        <p14:creationId xmlns:p14="http://schemas.microsoft.com/office/powerpoint/2010/main" val="1580558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9469" y="1822922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600" dirty="0">
              <a:ln w="9525" cmpd="sng">
                <a:solidFill>
                  <a:schemeClr val="accent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644611" y="2249641"/>
            <a:ext cx="4503100" cy="80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39634" y="2458987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544815" y="1822922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600" dirty="0">
              <a:ln w="9525" cmpd="sng">
                <a:solidFill>
                  <a:schemeClr val="accent2"/>
                </a:solidFill>
                <a:prstDash val="solid"/>
              </a:ln>
              <a:effectLst>
                <a:glow rad="38100">
                  <a:schemeClr val="accent2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 userDrawn="1"/>
        </p:nvSpPr>
        <p:spPr>
          <a:xfrm>
            <a:off x="7346000" y="2249641"/>
            <a:ext cx="4503100" cy="80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441023" y="2458987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49469" y="3424489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3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600" dirty="0">
              <a:ln w="9525" cmpd="sng">
                <a:solidFill>
                  <a:schemeClr val="accent3"/>
                </a:solidFill>
                <a:prstDash val="solid"/>
              </a:ln>
              <a:effectLst>
                <a:glow rad="38100">
                  <a:schemeClr val="accent3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44611" y="3851208"/>
            <a:ext cx="4503100" cy="8098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39634" y="4060554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525765" y="3424489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4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9600" dirty="0">
              <a:ln w="9525" cmpd="sng">
                <a:solidFill>
                  <a:schemeClr val="accent4"/>
                </a:solidFill>
                <a:prstDash val="solid"/>
              </a:ln>
              <a:effectLst>
                <a:glow rad="38100">
                  <a:schemeClr val="accent4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7346000" y="3851208"/>
            <a:ext cx="4503100" cy="8098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441023" y="4060554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</p:spTree>
    <p:extLst>
      <p:ext uri="{BB962C8B-B14F-4D97-AF65-F5344CB8AC3E}">
        <p14:creationId xmlns:p14="http://schemas.microsoft.com/office/powerpoint/2010/main" val="3414363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5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9469" y="1365722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600" dirty="0">
              <a:ln w="9525" cmpd="sng">
                <a:solidFill>
                  <a:schemeClr val="accent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644611" y="1792441"/>
            <a:ext cx="4503100" cy="80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39634" y="2001787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544815" y="1365722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600" dirty="0">
              <a:ln w="9525" cmpd="sng">
                <a:solidFill>
                  <a:schemeClr val="accent2"/>
                </a:solidFill>
                <a:prstDash val="solid"/>
              </a:ln>
              <a:effectLst>
                <a:glow rad="38100">
                  <a:schemeClr val="accent2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 userDrawn="1"/>
        </p:nvSpPr>
        <p:spPr>
          <a:xfrm>
            <a:off x="7346000" y="1792441"/>
            <a:ext cx="4503100" cy="80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441023" y="2001787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49469" y="2967289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3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600" dirty="0">
              <a:ln w="9525" cmpd="sng">
                <a:solidFill>
                  <a:schemeClr val="accent3"/>
                </a:solidFill>
                <a:prstDash val="solid"/>
              </a:ln>
              <a:effectLst>
                <a:glow rad="38100">
                  <a:schemeClr val="accent3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44611" y="3394008"/>
            <a:ext cx="4503100" cy="8098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39634" y="3603354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525765" y="2967289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4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9600" dirty="0">
              <a:ln w="9525" cmpd="sng">
                <a:solidFill>
                  <a:schemeClr val="accent4"/>
                </a:solidFill>
                <a:prstDash val="solid"/>
              </a:ln>
              <a:effectLst>
                <a:glow rad="38100">
                  <a:schemeClr val="accent4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7346000" y="3394008"/>
            <a:ext cx="4503100" cy="8098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441023" y="3603354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697444" y="4403503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5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9600" dirty="0">
              <a:ln w="9525" cmpd="sng">
                <a:solidFill>
                  <a:schemeClr val="accent5"/>
                </a:solidFill>
                <a:prstDash val="solid"/>
              </a:ln>
              <a:effectLst>
                <a:glow rad="38100">
                  <a:schemeClr val="accent5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521161" y="4830222"/>
            <a:ext cx="4503100" cy="8098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16184" y="5039568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</p:spTree>
    <p:extLst>
      <p:ext uri="{BB962C8B-B14F-4D97-AF65-F5344CB8AC3E}">
        <p14:creationId xmlns:p14="http://schemas.microsoft.com/office/powerpoint/2010/main" val="3289650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6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9469" y="1365722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600" dirty="0">
              <a:ln w="9525" cmpd="sng">
                <a:solidFill>
                  <a:schemeClr val="accent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644611" y="1792441"/>
            <a:ext cx="4503100" cy="809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39634" y="2001787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544815" y="1365722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600" dirty="0">
              <a:ln w="9525" cmpd="sng">
                <a:solidFill>
                  <a:schemeClr val="accent2"/>
                </a:solidFill>
                <a:prstDash val="solid"/>
              </a:ln>
              <a:effectLst>
                <a:glow rad="38100">
                  <a:schemeClr val="accent2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 userDrawn="1"/>
        </p:nvSpPr>
        <p:spPr>
          <a:xfrm>
            <a:off x="7346000" y="1792441"/>
            <a:ext cx="4503100" cy="809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441023" y="2001787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49469" y="2967289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3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600" dirty="0">
              <a:ln w="9525" cmpd="sng">
                <a:solidFill>
                  <a:schemeClr val="accent3"/>
                </a:solidFill>
                <a:prstDash val="solid"/>
              </a:ln>
              <a:effectLst>
                <a:glow rad="38100">
                  <a:schemeClr val="accent3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44611" y="3394008"/>
            <a:ext cx="4503100" cy="8098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739634" y="3603354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525765" y="2967289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4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9600" dirty="0">
              <a:ln w="9525" cmpd="sng">
                <a:solidFill>
                  <a:schemeClr val="accent4"/>
                </a:solidFill>
                <a:prstDash val="solid"/>
              </a:ln>
              <a:effectLst>
                <a:glow rad="38100">
                  <a:schemeClr val="accent4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7346000" y="3394008"/>
            <a:ext cx="4503100" cy="8098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441023" y="3603354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20894" y="4403503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5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9600" dirty="0">
              <a:ln w="9525" cmpd="sng">
                <a:solidFill>
                  <a:schemeClr val="accent5"/>
                </a:solidFill>
                <a:prstDash val="solid"/>
              </a:ln>
              <a:effectLst>
                <a:glow rad="38100">
                  <a:schemeClr val="accent5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644611" y="4830222"/>
            <a:ext cx="4503100" cy="8098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1739634" y="5039568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522283" y="4403503"/>
            <a:ext cx="1590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cap="none" spc="50" dirty="0">
                <a:ln w="9525" cmpd="sng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5">
                      <a:lumMod val="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9600" dirty="0">
              <a:ln w="9525" cmpd="sng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glow rad="38100">
                  <a:schemeClr val="accent5">
                    <a:lumMod val="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346000" y="4830222"/>
            <a:ext cx="4503100" cy="8098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7441023" y="5039568"/>
            <a:ext cx="4341545" cy="391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Text</a:t>
            </a:r>
          </a:p>
        </p:txBody>
      </p:sp>
    </p:spTree>
    <p:extLst>
      <p:ext uri="{BB962C8B-B14F-4D97-AF65-F5344CB8AC3E}">
        <p14:creationId xmlns:p14="http://schemas.microsoft.com/office/powerpoint/2010/main" val="3256668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7353" y="1058863"/>
            <a:ext cx="11557259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27353" y="1890944"/>
            <a:ext cx="11521747" cy="4265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5036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9596" y="1058863"/>
            <a:ext cx="11529504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319596" y="1890944"/>
            <a:ext cx="11529504" cy="4282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8010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00720" y="1058863"/>
            <a:ext cx="11583892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300720" y="1890944"/>
            <a:ext cx="5971493" cy="4282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461125" y="1890944"/>
            <a:ext cx="5423487" cy="42828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97598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 Horize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5685" y="1049521"/>
            <a:ext cx="11533415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315685" y="1890944"/>
            <a:ext cx="11533415" cy="19866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15686" y="4060116"/>
            <a:ext cx="11533415" cy="21136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8830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6092" y="1066188"/>
            <a:ext cx="11588520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96092" y="4281424"/>
            <a:ext cx="5521234" cy="18923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6272213" y="1890944"/>
            <a:ext cx="5612398" cy="20801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72213" y="4281423"/>
            <a:ext cx="5612399" cy="18923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092" y="1890944"/>
            <a:ext cx="5521234" cy="20801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9605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8268" y="1058863"/>
            <a:ext cx="11586344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72213" y="6388011"/>
            <a:ext cx="5038725" cy="3018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298268" y="1890944"/>
            <a:ext cx="3491141" cy="18756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98269" y="3960842"/>
            <a:ext cx="3491140" cy="221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4292602" y="1890944"/>
            <a:ext cx="3526653" cy="18910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8322447" y="1890943"/>
            <a:ext cx="3526653" cy="19155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292602" y="3959776"/>
            <a:ext cx="3526652" cy="221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22448" y="3959776"/>
            <a:ext cx="3526652" cy="2214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039246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5459" y="1061662"/>
            <a:ext cx="11569687" cy="51443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>
              <a:defRPr sz="3600" b="1" baseline="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476432" y="6400744"/>
            <a:ext cx="5846763" cy="2763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Replace with your presentation title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15459" y="1890047"/>
            <a:ext cx="4335609" cy="4197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2" name="Rectangle 31"/>
          <p:cNvSpPr/>
          <p:nvPr userDrawn="1"/>
        </p:nvSpPr>
        <p:spPr>
          <a:xfrm>
            <a:off x="4776878" y="1890047"/>
            <a:ext cx="3554413" cy="2358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3" name="Rectangle 32"/>
          <p:cNvSpPr/>
          <p:nvPr userDrawn="1"/>
        </p:nvSpPr>
        <p:spPr>
          <a:xfrm>
            <a:off x="4776878" y="4365890"/>
            <a:ext cx="1731963" cy="167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4" name="Rectangle 33"/>
          <p:cNvSpPr/>
          <p:nvPr userDrawn="1"/>
        </p:nvSpPr>
        <p:spPr>
          <a:xfrm>
            <a:off x="6599328" y="4365890"/>
            <a:ext cx="1731963" cy="1679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pSp>
        <p:nvGrpSpPr>
          <p:cNvPr id="45" name="Group 3"/>
          <p:cNvGrpSpPr>
            <a:grpSpLocks/>
          </p:cNvGrpSpPr>
          <p:nvPr userDrawn="1"/>
        </p:nvGrpSpPr>
        <p:grpSpPr bwMode="auto">
          <a:xfrm>
            <a:off x="9367838" y="2537447"/>
            <a:ext cx="596900" cy="595312"/>
            <a:chOff x="4411709" y="1530032"/>
            <a:chExt cx="596535" cy="595673"/>
          </a:xfrm>
          <a:solidFill>
            <a:schemeClr val="accent1"/>
          </a:solidFill>
        </p:grpSpPr>
        <p:sp>
          <p:nvSpPr>
            <p:cNvPr id="46" name="Rectangle 45"/>
            <p:cNvSpPr/>
            <p:nvPr/>
          </p:nvSpPr>
          <p:spPr>
            <a:xfrm>
              <a:off x="4411709" y="1530032"/>
              <a:ext cx="596535" cy="595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13247" y="1696820"/>
              <a:ext cx="393459" cy="33834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48" name="Group 4"/>
          <p:cNvGrpSpPr>
            <a:grpSpLocks/>
          </p:cNvGrpSpPr>
          <p:nvPr userDrawn="1"/>
        </p:nvGrpSpPr>
        <p:grpSpPr bwMode="auto">
          <a:xfrm>
            <a:off x="9367838" y="3308972"/>
            <a:ext cx="596900" cy="596900"/>
            <a:chOff x="8094241" y="1531250"/>
            <a:chExt cx="596535" cy="595673"/>
          </a:xfrm>
          <a:solidFill>
            <a:schemeClr val="accent2"/>
          </a:solidFill>
        </p:grpSpPr>
        <p:sp>
          <p:nvSpPr>
            <p:cNvPr id="49" name="Rectangle 48"/>
            <p:cNvSpPr/>
            <p:nvPr/>
          </p:nvSpPr>
          <p:spPr>
            <a:xfrm>
              <a:off x="8094241" y="1531250"/>
              <a:ext cx="596535" cy="595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83087" y="1678584"/>
              <a:ext cx="393459" cy="33744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>
                  <a:solidFill>
                    <a:schemeClr val="bg1"/>
                  </a:solidFill>
                  <a:latin typeface="+mj-lt"/>
                </a:rPr>
                <a:t>02</a:t>
              </a:r>
              <a:endParaRPr lang="id-ID" sz="16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1" name="Group 13"/>
          <p:cNvGrpSpPr>
            <a:grpSpLocks/>
          </p:cNvGrpSpPr>
          <p:nvPr userDrawn="1"/>
        </p:nvGrpSpPr>
        <p:grpSpPr bwMode="auto">
          <a:xfrm>
            <a:off x="9377363" y="4082084"/>
            <a:ext cx="595312" cy="595313"/>
            <a:chOff x="6244215" y="4377597"/>
            <a:chExt cx="596535" cy="595673"/>
          </a:xfrm>
          <a:solidFill>
            <a:schemeClr val="accent3"/>
          </a:solidFill>
        </p:grpSpPr>
        <p:sp>
          <p:nvSpPr>
            <p:cNvPr id="52" name="Rectangle 51"/>
            <p:cNvSpPr/>
            <p:nvPr/>
          </p:nvSpPr>
          <p:spPr>
            <a:xfrm>
              <a:off x="6244215" y="4377597"/>
              <a:ext cx="596535" cy="5956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346024" y="4544386"/>
              <a:ext cx="392918" cy="3383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>
                  <a:solidFill>
                    <a:schemeClr val="bg1"/>
                  </a:solidFill>
                  <a:latin typeface="+mj-lt"/>
                </a:rPr>
                <a:t>03</a:t>
              </a:r>
              <a:endParaRPr lang="id-ID" sz="16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6" name="Group 48"/>
          <p:cNvGrpSpPr>
            <a:grpSpLocks/>
          </p:cNvGrpSpPr>
          <p:nvPr userDrawn="1"/>
        </p:nvGrpSpPr>
        <p:grpSpPr bwMode="auto">
          <a:xfrm>
            <a:off x="9377362" y="4844085"/>
            <a:ext cx="595313" cy="595313"/>
            <a:chOff x="8087326" y="4377597"/>
            <a:chExt cx="596535" cy="595673"/>
          </a:xfrm>
          <a:solidFill>
            <a:schemeClr val="accent4"/>
          </a:solidFill>
        </p:grpSpPr>
        <p:sp>
          <p:nvSpPr>
            <p:cNvPr id="57" name="Rectangle 56"/>
            <p:cNvSpPr/>
            <p:nvPr/>
          </p:nvSpPr>
          <p:spPr>
            <a:xfrm>
              <a:off x="8087326" y="4377597"/>
              <a:ext cx="596535" cy="595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189135" y="4544386"/>
              <a:ext cx="392918" cy="33834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>
                  <a:solidFill>
                    <a:schemeClr val="bg1"/>
                  </a:solidFill>
                  <a:latin typeface="+mj-lt"/>
                </a:rPr>
                <a:t>04</a:t>
              </a:r>
              <a:endParaRPr lang="id-ID" sz="16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77012" y="1950310"/>
            <a:ext cx="4233862" cy="40845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Replace Pic</a:t>
            </a:r>
          </a:p>
        </p:txBody>
      </p:sp>
      <p:sp>
        <p:nvSpPr>
          <p:cNvPr id="10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822057" y="1950310"/>
            <a:ext cx="3457264" cy="22538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Replace Pic</a:t>
            </a:r>
          </a:p>
        </p:txBody>
      </p:sp>
      <p:sp>
        <p:nvSpPr>
          <p:cNvPr id="110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822057" y="4429318"/>
            <a:ext cx="1636512" cy="1554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Replace Pic</a:t>
            </a:r>
          </a:p>
        </p:txBody>
      </p:sp>
      <p:sp>
        <p:nvSpPr>
          <p:cNvPr id="111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634651" y="4429318"/>
            <a:ext cx="1636512" cy="1554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Replace Pic</a:t>
            </a:r>
          </a:p>
        </p:txBody>
      </p:sp>
      <p:grpSp>
        <p:nvGrpSpPr>
          <p:cNvPr id="106" name="Group 48"/>
          <p:cNvGrpSpPr>
            <a:grpSpLocks/>
          </p:cNvGrpSpPr>
          <p:nvPr userDrawn="1"/>
        </p:nvGrpSpPr>
        <p:grpSpPr bwMode="auto">
          <a:xfrm>
            <a:off x="7735978" y="4361128"/>
            <a:ext cx="595313" cy="595313"/>
            <a:chOff x="8087326" y="4377597"/>
            <a:chExt cx="596535" cy="595673"/>
          </a:xfrm>
          <a:solidFill>
            <a:schemeClr val="accent4"/>
          </a:solidFill>
        </p:grpSpPr>
        <p:sp>
          <p:nvSpPr>
            <p:cNvPr id="107" name="Rectangle 106"/>
            <p:cNvSpPr/>
            <p:nvPr/>
          </p:nvSpPr>
          <p:spPr>
            <a:xfrm>
              <a:off x="8087326" y="4377597"/>
              <a:ext cx="596535" cy="595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189135" y="4544386"/>
              <a:ext cx="392918" cy="33834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>
                  <a:solidFill>
                    <a:schemeClr val="bg1"/>
                  </a:solidFill>
                  <a:latin typeface="+mj-lt"/>
                </a:rPr>
                <a:t>04</a:t>
              </a:r>
              <a:endParaRPr lang="id-ID" sz="16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Group 13"/>
          <p:cNvGrpSpPr>
            <a:grpSpLocks/>
          </p:cNvGrpSpPr>
          <p:nvPr userDrawn="1"/>
        </p:nvGrpSpPr>
        <p:grpSpPr bwMode="auto">
          <a:xfrm>
            <a:off x="5913529" y="4365890"/>
            <a:ext cx="595312" cy="595313"/>
            <a:chOff x="6244215" y="4377597"/>
            <a:chExt cx="596535" cy="595673"/>
          </a:xfrm>
          <a:solidFill>
            <a:schemeClr val="accent3"/>
          </a:solidFill>
        </p:grpSpPr>
        <p:sp>
          <p:nvSpPr>
            <p:cNvPr id="104" name="Rectangle 103"/>
            <p:cNvSpPr/>
            <p:nvPr/>
          </p:nvSpPr>
          <p:spPr>
            <a:xfrm>
              <a:off x="6244215" y="4377597"/>
              <a:ext cx="596535" cy="5956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346024" y="4544386"/>
              <a:ext cx="392918" cy="3383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>
                  <a:solidFill>
                    <a:schemeClr val="bg1"/>
                  </a:solidFill>
                  <a:latin typeface="+mj-lt"/>
                </a:rPr>
                <a:t>03</a:t>
              </a:r>
              <a:endParaRPr lang="id-ID" sz="16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4" name="Group 4"/>
          <p:cNvGrpSpPr>
            <a:grpSpLocks/>
          </p:cNvGrpSpPr>
          <p:nvPr userDrawn="1"/>
        </p:nvGrpSpPr>
        <p:grpSpPr bwMode="auto">
          <a:xfrm>
            <a:off x="7734391" y="1888459"/>
            <a:ext cx="596900" cy="511465"/>
            <a:chOff x="8094241" y="1531250"/>
            <a:chExt cx="596535" cy="595673"/>
          </a:xfrm>
          <a:solidFill>
            <a:schemeClr val="accent2"/>
          </a:solidFill>
        </p:grpSpPr>
        <p:sp>
          <p:nvSpPr>
            <p:cNvPr id="95" name="Rectangle 94"/>
            <p:cNvSpPr/>
            <p:nvPr/>
          </p:nvSpPr>
          <p:spPr>
            <a:xfrm>
              <a:off x="8094241" y="1531250"/>
              <a:ext cx="596535" cy="595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183087" y="1678584"/>
              <a:ext cx="393459" cy="33744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>
                  <a:solidFill>
                    <a:schemeClr val="bg1"/>
                  </a:solidFill>
                  <a:latin typeface="+mj-lt"/>
                </a:rPr>
                <a:t>02</a:t>
              </a:r>
              <a:endParaRPr lang="id-ID" sz="16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1" name="Group 3"/>
          <p:cNvGrpSpPr>
            <a:grpSpLocks/>
          </p:cNvGrpSpPr>
          <p:nvPr userDrawn="1"/>
        </p:nvGrpSpPr>
        <p:grpSpPr bwMode="auto">
          <a:xfrm>
            <a:off x="4054168" y="1890047"/>
            <a:ext cx="596900" cy="595312"/>
            <a:chOff x="4411709" y="1530032"/>
            <a:chExt cx="596535" cy="595673"/>
          </a:xfrm>
          <a:solidFill>
            <a:schemeClr val="accent1"/>
          </a:solidFill>
        </p:grpSpPr>
        <p:sp>
          <p:nvSpPr>
            <p:cNvPr id="92" name="Rectangle 91"/>
            <p:cNvSpPr/>
            <p:nvPr/>
          </p:nvSpPr>
          <p:spPr>
            <a:xfrm>
              <a:off x="4411709" y="1530032"/>
              <a:ext cx="596535" cy="595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0">
                <a:latin typeface="+mj-lt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513247" y="1696820"/>
              <a:ext cx="393459" cy="33834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0" b="0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0110788" y="2538156"/>
            <a:ext cx="1738312" cy="594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788" y="3307537"/>
            <a:ext cx="1738312" cy="594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788" y="4082438"/>
            <a:ext cx="1738312" cy="594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Replace text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0110788" y="4841894"/>
            <a:ext cx="1738312" cy="594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Replace text</a:t>
            </a:r>
          </a:p>
        </p:txBody>
      </p:sp>
    </p:spTree>
    <p:extLst>
      <p:ext uri="{BB962C8B-B14F-4D97-AF65-F5344CB8AC3E}">
        <p14:creationId xmlns:p14="http://schemas.microsoft.com/office/powerpoint/2010/main" val="2908695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9" grpId="0"/>
      <p:bldP spid="110" grpId="0"/>
      <p:bldP spid="1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54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93478AE-2CD8-E1A7-0CE2-816CA4F2C2C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1" y="253207"/>
            <a:ext cx="2380596" cy="43468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2296" y="6356350"/>
            <a:ext cx="512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11369258" y="6425104"/>
            <a:ext cx="0" cy="2430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35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80" r:id="rId4"/>
    <p:sldLayoutId id="2147483681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9258" y="6356350"/>
            <a:ext cx="515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11369258" y="6425104"/>
            <a:ext cx="0" cy="2430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17452550-4876-E990-0050-2F841D3DA65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1" y="253207"/>
            <a:ext cx="2380596" cy="4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2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84" r:id="rId3"/>
    <p:sldLayoutId id="2147483719" r:id="rId4"/>
    <p:sldLayoutId id="2147483717" r:id="rId5"/>
    <p:sldLayoutId id="2147483674" r:id="rId6"/>
    <p:sldLayoutId id="2147483677" r:id="rId7"/>
    <p:sldLayoutId id="2147483679" r:id="rId8"/>
    <p:sldLayoutId id="214748371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11369258" y="6425104"/>
            <a:ext cx="0" cy="2430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C9B58EA7-2D3B-884C-66DB-98B5CE2FB5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1" y="253207"/>
            <a:ext cx="2380596" cy="4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8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00" r:id="rId3"/>
    <p:sldLayoutId id="214748370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A6EFE810-E1D8-4C9C-BB5A-BD6E3A84F6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11369258" y="6425104"/>
            <a:ext cx="0" cy="2430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AD31B06-6E96-0858-A4E1-44D7631A81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1" y="253207"/>
            <a:ext cx="2380596" cy="4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4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3.png"/><Relationship Id="rId21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2.png"/><Relationship Id="rId16" Type="http://schemas.openxmlformats.org/officeDocument/2006/relationships/image" Target="../media/image54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5" Type="http://schemas.microsoft.com/office/2007/relationships/hdphoto" Target="../media/hdphoto1.wdp"/><Relationship Id="rId15" Type="http://schemas.openxmlformats.org/officeDocument/2006/relationships/image" Target="../media/image53.svg"/><Relationship Id="rId23" Type="http://schemas.openxmlformats.org/officeDocument/2006/relationships/image" Target="../media/image60.png"/><Relationship Id="rId10" Type="http://schemas.openxmlformats.org/officeDocument/2006/relationships/image" Target="../media/image48.png"/><Relationship Id="rId19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heart with a ribbon in it&#10;&#10;Description automatically generated">
            <a:extLst>
              <a:ext uri="{FF2B5EF4-FFF2-40B4-BE49-F238E27FC236}">
                <a16:creationId xmlns:a16="http://schemas.microsoft.com/office/drawing/2014/main" id="{D8675939-0CB1-690C-2D7B-F1E324869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077" y="1458077"/>
            <a:ext cx="3941845" cy="39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8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60CF3-A81C-6083-F40C-2A66D924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9F6A9-9428-858B-66C3-096D4AC3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Appointment Scheduling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E26A-A8F7-3970-47FD-8F74B7751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6432" y="6391219"/>
            <a:ext cx="5846763" cy="276335"/>
          </a:xfrm>
        </p:spPr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8C513-D81A-ED21-9498-86379320E7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Patients can schedule their appointments flexibly, choosing exactly the services they need for their appointments.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C726C8-8714-1E5E-C609-CA3BA2F226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Flexible Appointment Scheduling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B7AF76-F31D-BB3A-A17C-B9DEFFB2EB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Patients can monitor the changes in their appointments cost according to any changes in services they need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D7E080-F6A7-943D-14B2-4D1E1C9BDE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Appointment Cost Monitoring</a:t>
            </a:r>
          </a:p>
        </p:txBody>
      </p:sp>
      <p:pic>
        <p:nvPicPr>
          <p:cNvPr id="19" name="Picture Placeholder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FE71B7D-47D7-E7DB-52DA-3222A5D53BE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90FC00-E3A5-06F8-6A84-E51C0F336F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Patients can view all their appointments, checking whether their appointments have been approved, rejected, cancelled, or anything else.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F76211-8690-256F-BE6D-6A200A4F995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View Appointments Status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AF9BA387-5480-32E3-E0F9-90E40CE5B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0"/>
          <a:stretch/>
        </p:blipFill>
        <p:spPr>
          <a:xfrm>
            <a:off x="10527644" y="1831535"/>
            <a:ext cx="1664356" cy="4297680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6A2AEEF3-C35A-A5F3-7A3C-EF337D6DA9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16" y="1831535"/>
            <a:ext cx="2032668" cy="4297680"/>
          </a:xfrm>
          <a:prstGeom prst="rect">
            <a:avLst/>
          </a:prstGeom>
        </p:spPr>
      </p:pic>
      <p:pic>
        <p:nvPicPr>
          <p:cNvPr id="20" name="Picture Placeholder 19" descr="A calendar with a clock&#10;&#10;Description automatically generated">
            <a:extLst>
              <a:ext uri="{FF2B5EF4-FFF2-40B4-BE49-F238E27FC236}">
                <a16:creationId xmlns:a16="http://schemas.microsoft.com/office/drawing/2014/main" id="{788158E7-BF98-C814-AFC7-679C3D1E70C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>
            <a:fillRect/>
          </a:stretch>
        </p:blipFill>
        <p:spPr/>
      </p:pic>
      <p:pic>
        <p:nvPicPr>
          <p:cNvPr id="25" name="Picture Placeholder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511ED9-6EA1-16E6-A550-1425D61F6AC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61658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Appointments Management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F5FB-44B2-09FA-98CC-8D2892073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6" y="1677326"/>
            <a:ext cx="6321987" cy="4606661"/>
          </a:xfrm>
          <a:prstGeom prst="rect">
            <a:avLst/>
          </a:prstGeom>
        </p:spPr>
      </p:pic>
      <p:pic>
        <p:nvPicPr>
          <p:cNvPr id="14" name="Picture 13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DFD1953B-768F-70B9-DBD2-0ABEAC4A9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2" r="24847"/>
          <a:stretch/>
        </p:blipFill>
        <p:spPr>
          <a:xfrm>
            <a:off x="8728726" y="1763112"/>
            <a:ext cx="3155886" cy="43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69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60CF3-A81C-6083-F40C-2A66D924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9F6A9-9428-858B-66C3-096D4AC3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Appointments Management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E26A-A8F7-3970-47FD-8F74B7751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6432" y="6391219"/>
            <a:ext cx="5846763" cy="276335"/>
          </a:xfrm>
        </p:spPr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8C513-D81A-ED21-9498-86379320E7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Doctors can update patient vitals for each appointment they are assigned to.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C726C8-8714-1E5E-C609-CA3BA2F226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Update Patient Vitals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B7AF76-F31D-BB3A-A17C-B9DEFFB2EB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Doctors can create new reports, scans, or laboratory test results for patients in their appointments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D7E080-F6A7-943D-14B2-4D1E1C9BDE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Create Reports, Scans, Test 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90FC00-E3A5-06F8-6A84-E51C0F336F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Doctors can prescribe new medications to patients in their appointments, they can also create their treatment 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F76211-8690-256F-BE6D-6A200A4F995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Prescribe New Medications</a:t>
            </a:r>
          </a:p>
        </p:txBody>
      </p:sp>
      <p:pic>
        <p:nvPicPr>
          <p:cNvPr id="7" name="Picture 6" descr="A computer with a chat window&#10;&#10;Description automatically generated">
            <a:extLst>
              <a:ext uri="{FF2B5EF4-FFF2-40B4-BE49-F238E27FC236}">
                <a16:creationId xmlns:a16="http://schemas.microsoft.com/office/drawing/2014/main" id="{204DDE85-65CA-99B8-61C3-C65EF8955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65" y="1894445"/>
            <a:ext cx="6820299" cy="4153217"/>
          </a:xfrm>
          <a:prstGeom prst="rect">
            <a:avLst/>
          </a:prstGeom>
        </p:spPr>
      </p:pic>
      <p:pic>
        <p:nvPicPr>
          <p:cNvPr id="17" name="Picture Placeholder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1FD677-FFD2-59D6-C994-08CF7990FDFE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7DA792-DC45-F666-49F4-4DB89FDD9A2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Picture Placeholder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A403CE-D0DB-9442-3E2B-1FFFEF6FCF3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66198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Appointments Management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8B9F5E-645C-1A87-4237-75DAB4A93E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61" y="1736173"/>
            <a:ext cx="2268377" cy="4636008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969A67C4-6762-4A27-1421-CE7F2822A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4" y="1755051"/>
            <a:ext cx="2191244" cy="4632960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3579708B-98F3-1657-6B24-B9C10E404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70" y="1744088"/>
            <a:ext cx="2268042" cy="4636008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4B31440B-ADA0-8F06-86D7-2C32CF292E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1"/>
          <a:stretch/>
        </p:blipFill>
        <p:spPr>
          <a:xfrm>
            <a:off x="3389495" y="1752003"/>
            <a:ext cx="2299769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08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2CD03-BF98-705E-C866-DD86E52D0731}"/>
              </a:ext>
            </a:extLst>
          </p:cNvPr>
          <p:cNvSpPr txBox="1"/>
          <p:nvPr/>
        </p:nvSpPr>
        <p:spPr>
          <a:xfrm>
            <a:off x="2011571" y="2028616"/>
            <a:ext cx="81688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trike="sngStrike" dirty="0">
                <a:solidFill>
                  <a:srgbClr val="C00000"/>
                </a:solidFill>
              </a:rPr>
              <a:t>One</a:t>
            </a:r>
            <a:r>
              <a:rPr lang="en-US" sz="8800" b="1" dirty="0"/>
              <a:t> </a:t>
            </a:r>
            <a:r>
              <a:rPr lang="en-US" sz="8800" b="1" dirty="0">
                <a:solidFill>
                  <a:srgbClr val="00B050"/>
                </a:solidFill>
              </a:rPr>
              <a:t>Some</a:t>
            </a:r>
            <a:r>
              <a:rPr lang="en-US" sz="8800" b="1" dirty="0"/>
              <a:t> More Thing</a:t>
            </a:r>
            <a:r>
              <a:rPr lang="en-US" sz="4000" b="1" dirty="0">
                <a:solidFill>
                  <a:srgbClr val="00B050"/>
                </a:solidFill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40669427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Medical Reports AI Assistant</a:t>
            </a:r>
          </a:p>
        </p:txBody>
      </p:sp>
      <p:pic>
        <p:nvPicPr>
          <p:cNvPr id="4" name="Picture 3" descr="A computer with a screen showing a chat window&#10;&#10;Description automatically generated with medium confidence">
            <a:extLst>
              <a:ext uri="{FF2B5EF4-FFF2-40B4-BE49-F238E27FC236}">
                <a16:creationId xmlns:a16="http://schemas.microsoft.com/office/drawing/2014/main" id="{5BBA82FA-F240-E6AE-AF51-39CDF4BB8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69" y="1874220"/>
            <a:ext cx="6918262" cy="42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91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Integrated DICOM Viewer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A735D-92F0-FA46-A953-75802F917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69" y="1874221"/>
            <a:ext cx="6918262" cy="42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317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Comprehensive Actions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474AA-1689-EA92-F618-FA54F9A15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55" y="1871708"/>
            <a:ext cx="6922388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99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Dashboards &amp; Insights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96E8BE-B5F7-2459-6424-4B5AA47EB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5"/>
          <a:stretch/>
        </p:blipFill>
        <p:spPr>
          <a:xfrm>
            <a:off x="7121412" y="2144015"/>
            <a:ext cx="5080113" cy="3866259"/>
          </a:xfrm>
          <a:prstGeom prst="rect">
            <a:avLst/>
          </a:prstGeom>
        </p:spPr>
      </p:pic>
      <p:pic>
        <p:nvPicPr>
          <p:cNvPr id="7" name="Picture 6" descr="A computer with a graph on it&#10;&#10;Description automatically generated">
            <a:extLst>
              <a:ext uri="{FF2B5EF4-FFF2-40B4-BE49-F238E27FC236}">
                <a16:creationId xmlns:a16="http://schemas.microsoft.com/office/drawing/2014/main" id="{B5BD3A26-F55C-6AB6-AEE3-00D9AC87C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/>
          <a:stretch/>
        </p:blipFill>
        <p:spPr>
          <a:xfrm>
            <a:off x="-9525" y="2047527"/>
            <a:ext cx="6096000" cy="38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575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2F1EAD-A955-FA54-6432-372D1EC29807}"/>
              </a:ext>
            </a:extLst>
          </p:cNvPr>
          <p:cNvSpPr/>
          <p:nvPr/>
        </p:nvSpPr>
        <p:spPr>
          <a:xfrm>
            <a:off x="284086" y="1684175"/>
            <a:ext cx="5376474" cy="34896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Tech Stack</a:t>
            </a:r>
          </a:p>
        </p:txBody>
      </p:sp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8598FE1E-0E69-0DC6-FA75-A8C38B1D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6" y="1878716"/>
            <a:ext cx="1942383" cy="11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pmndrs/zustand: 🐻 Bear necessities for state management in React">
            <a:extLst>
              <a:ext uri="{FF2B5EF4-FFF2-40B4-BE49-F238E27FC236}">
                <a16:creationId xmlns:a16="http://schemas.microsoft.com/office/drawing/2014/main" id="{4F575C7F-009C-68F4-542E-CFC1DDA6D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2" r="13034"/>
          <a:stretch/>
        </p:blipFill>
        <p:spPr bwMode="auto">
          <a:xfrm>
            <a:off x="4373366" y="2892772"/>
            <a:ext cx="1244386" cy="1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nstack Query / React Query. React Query (now Known as Tanstack… | by Jeff  P | Medium">
            <a:extLst>
              <a:ext uri="{FF2B5EF4-FFF2-40B4-BE49-F238E27FC236}">
                <a16:creationId xmlns:a16="http://schemas.microsoft.com/office/drawing/2014/main" id="{18EE65E4-63A0-BBC1-0750-5F68B438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6" b="89571" l="4094" r="94932">
                        <a14:foregroundMark x1="4288" y1="73926" x2="4288" y2="73926"/>
                        <a14:foregroundMark x1="15400" y1="81288" x2="15400" y2="81288"/>
                        <a14:foregroundMark x1="29045" y1="82209" x2="29045" y2="82209"/>
                        <a14:foregroundMark x1="33138" y1="82822" x2="33138" y2="82822"/>
                        <a14:foregroundMark x1="43860" y1="80675" x2="43860" y2="80675"/>
                        <a14:foregroundMark x1="50877" y1="79448" x2="50877" y2="79448"/>
                        <a14:foregroundMark x1="69006" y1="82822" x2="69006" y2="82822"/>
                        <a14:foregroundMark x1="72515" y1="82209" x2="72515" y2="82209"/>
                        <a14:foregroundMark x1="81481" y1="81902" x2="81481" y2="81902"/>
                        <a14:foregroundMark x1="91618" y1="80982" x2="91618" y2="80982"/>
                        <a14:foregroundMark x1="94932" y1="75460" x2="94932" y2="75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85" y="3942072"/>
            <a:ext cx="1640318" cy="10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rnerstone.js · GitHub">
            <a:extLst>
              <a:ext uri="{FF2B5EF4-FFF2-40B4-BE49-F238E27FC236}">
                <a16:creationId xmlns:a16="http://schemas.microsoft.com/office/drawing/2014/main" id="{7143E34B-86D9-EE94-2CA3-6D3CA960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91" b="96364" l="3273" r="92364">
                        <a14:foregroundMark x1="56364" y1="10909" x2="56364" y2="10909"/>
                        <a14:foregroundMark x1="62182" y1="10909" x2="62182" y2="10909"/>
                        <a14:foregroundMark x1="60364" y1="5091" x2="60364" y2="5091"/>
                        <a14:foregroundMark x1="6545" y1="38909" x2="6545" y2="38909"/>
                        <a14:foregroundMark x1="3273" y1="51636" x2="3273" y2="51636"/>
                        <a14:foregroundMark x1="92364" y1="45818" x2="92364" y2="45818"/>
                        <a14:foregroundMark x1="59636" y1="70182" x2="59636" y2="70182"/>
                        <a14:foregroundMark x1="52727" y1="69818" x2="52727" y2="69818"/>
                        <a14:foregroundMark x1="69818" y1="67636" x2="69818" y2="67636"/>
                        <a14:foregroundMark x1="55273" y1="93091" x2="55273" y2="93091"/>
                        <a14:foregroundMark x1="39273" y1="93455" x2="39273" y2="93455"/>
                        <a14:foregroundMark x1="52000" y1="96364" x2="52000" y2="9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86" y="4134398"/>
            <a:ext cx="823030" cy="82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484798B-A3C5-4BCC-56AB-342A9AFF0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2" y="3291436"/>
            <a:ext cx="2782139" cy="3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actjs logo - Social media &amp; Logos Icons">
            <a:extLst>
              <a:ext uri="{FF2B5EF4-FFF2-40B4-BE49-F238E27FC236}">
                <a16:creationId xmlns:a16="http://schemas.microsoft.com/office/drawing/2014/main" id="{6B40A891-0693-12A5-1051-05CA5988C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04" y="1828789"/>
            <a:ext cx="2534056" cy="12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xtAuth.js">
            <a:extLst>
              <a:ext uri="{FF2B5EF4-FFF2-40B4-BE49-F238E27FC236}">
                <a16:creationId xmlns:a16="http://schemas.microsoft.com/office/drawing/2014/main" id="{B0753500-D389-5266-5DD3-935A541C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" y="3942072"/>
            <a:ext cx="919727" cy="101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2F6072-4CF5-AD84-8EA7-4D02B929561E}"/>
              </a:ext>
            </a:extLst>
          </p:cNvPr>
          <p:cNvSpPr/>
          <p:nvPr/>
        </p:nvSpPr>
        <p:spPr>
          <a:xfrm>
            <a:off x="6455483" y="1684174"/>
            <a:ext cx="5376474" cy="241719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8E055E6-85AA-4158-44D0-BA175D1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54" y="1879014"/>
            <a:ext cx="1821252" cy="111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estjs logo - Social media &amp; Logos Icons">
            <a:extLst>
              <a:ext uri="{FF2B5EF4-FFF2-40B4-BE49-F238E27FC236}">
                <a16:creationId xmlns:a16="http://schemas.microsoft.com/office/drawing/2014/main" id="{521FF3A3-B43D-6B38-809F-2482BF16F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52" y="1763765"/>
            <a:ext cx="2561668" cy="12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son Web Token (JWT) in NodeJS">
            <a:extLst>
              <a:ext uri="{FF2B5EF4-FFF2-40B4-BE49-F238E27FC236}">
                <a16:creationId xmlns:a16="http://schemas.microsoft.com/office/drawing/2014/main" id="{5DE5B710-C960-A5B0-1308-A0A9A071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213" y="2993119"/>
            <a:ext cx="1658807" cy="103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A7180E-8185-758B-FCE9-5D9B5470AF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84457" y="3133142"/>
            <a:ext cx="1687410" cy="6628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16E86F-DFF2-27E2-0913-4383D01D1FA0}"/>
              </a:ext>
            </a:extLst>
          </p:cNvPr>
          <p:cNvSpPr/>
          <p:nvPr/>
        </p:nvSpPr>
        <p:spPr>
          <a:xfrm>
            <a:off x="6455483" y="4241395"/>
            <a:ext cx="5376474" cy="10067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0" name="Picture 26" descr="Pinecone Unveils Serverless Vector Database for Enhanced AI Applications">
            <a:extLst>
              <a:ext uri="{FF2B5EF4-FFF2-40B4-BE49-F238E27FC236}">
                <a16:creationId xmlns:a16="http://schemas.microsoft.com/office/drawing/2014/main" id="{1A18A6FC-5140-AC69-A006-EEE9C860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879" y="4273953"/>
            <a:ext cx="2886065" cy="7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76C99CF9-BDCF-B05A-83C1-B4D8923D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75" y="4135876"/>
            <a:ext cx="1096430" cy="12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44A2DA-C42D-FFD8-1C00-F5A833CBF8E7}"/>
              </a:ext>
            </a:extLst>
          </p:cNvPr>
          <p:cNvSpPr/>
          <p:nvPr/>
        </p:nvSpPr>
        <p:spPr>
          <a:xfrm>
            <a:off x="284086" y="5345802"/>
            <a:ext cx="5376474" cy="10067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Picture 30" descr="Navigating the LangChain Landscape: A Guide for Cloud Engineers">
            <a:extLst>
              <a:ext uri="{FF2B5EF4-FFF2-40B4-BE49-F238E27FC236}">
                <a16:creationId xmlns:a16="http://schemas.microsoft.com/office/drawing/2014/main" id="{F1382597-C8C2-A084-A4B2-AB4B117B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48" b="89529" l="2808" r="95032">
                        <a14:foregroundMark x1="10907" y1="46597" x2="10907" y2="46597"/>
                        <a14:foregroundMark x1="6263" y1="30890" x2="6263" y2="30890"/>
                        <a14:foregroundMark x1="6263" y1="25131" x2="6263" y2="25131"/>
                        <a14:foregroundMark x1="8423" y1="29843" x2="8423" y2="29843"/>
                        <a14:foregroundMark x1="8423" y1="29843" x2="8423" y2="29843"/>
                        <a14:foregroundMark x1="10907" y1="53927" x2="10907" y2="53927"/>
                        <a14:foregroundMark x1="10907" y1="53927" x2="10907" y2="53927"/>
                        <a14:foregroundMark x1="10907" y1="53927" x2="10907" y2="53927"/>
                        <a14:foregroundMark x1="2808" y1="18325" x2="2808" y2="18325"/>
                        <a14:foregroundMark x1="3888" y1="12565" x2="3888" y2="12565"/>
                        <a14:foregroundMark x1="3780" y1="19895" x2="3780" y2="19895"/>
                        <a14:foregroundMark x1="3780" y1="17801" x2="3780" y2="17801"/>
                        <a14:foregroundMark x1="3672" y1="15183" x2="3672" y2="15183"/>
                        <a14:foregroundMark x1="26998" y1="48691" x2="26998" y2="48691"/>
                        <a14:foregroundMark x1="38013" y1="48691" x2="38013" y2="48691"/>
                        <a14:foregroundMark x1="37473" y1="56021" x2="37473" y2="56021"/>
                        <a14:foregroundMark x1="37581" y1="67539" x2="37581" y2="67539"/>
                        <a14:foregroundMark x1="45896" y1="57068" x2="45896" y2="57068"/>
                        <a14:foregroundMark x1="47084" y1="53403" x2="47084" y2="53403"/>
                        <a14:foregroundMark x1="47948" y1="53403" x2="47948" y2="53403"/>
                        <a14:foregroundMark x1="48056" y1="61257" x2="48056" y2="61257"/>
                        <a14:foregroundMark x1="48164" y1="48691" x2="48164" y2="48691"/>
                        <a14:foregroundMark x1="51080" y1="48691" x2="51080" y2="48691"/>
                        <a14:foregroundMark x1="54860" y1="45026" x2="54860" y2="45026"/>
                        <a14:foregroundMark x1="63175" y1="61780" x2="63175" y2="61780"/>
                        <a14:foregroundMark x1="63175" y1="52880" x2="63175" y2="52880"/>
                        <a14:foregroundMark x1="60799" y1="41885" x2="60799" y2="41885"/>
                        <a14:foregroundMark x1="67819" y1="64398" x2="67819" y2="64398"/>
                        <a14:foregroundMark x1="76458" y1="40838" x2="76458" y2="40838"/>
                        <a14:foregroundMark x1="86177" y1="48691" x2="86177" y2="48691"/>
                        <a14:foregroundMark x1="89309" y1="51309" x2="89309" y2="51309"/>
                        <a14:foregroundMark x1="89849" y1="30890" x2="89849" y2="30890"/>
                        <a14:foregroundMark x1="95032" y1="43455" x2="95032" y2="43455"/>
                        <a14:foregroundMark x1="7559" y1="43455" x2="7559" y2="43455"/>
                        <a14:backgroundMark x1="23326" y1="69634" x2="23326" y2="69634"/>
                        <a14:backgroundMark x1="27862" y1="40314" x2="27862" y2="40314"/>
                        <a14:backgroundMark x1="46436" y1="61257" x2="46436" y2="6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4" y="5662455"/>
            <a:ext cx="2219956" cy="4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alling OpenAI API Service using Python | by Renjith Ravindranathan |  techbeatly | Medium">
            <a:extLst>
              <a:ext uri="{FF2B5EF4-FFF2-40B4-BE49-F238E27FC236}">
                <a16:creationId xmlns:a16="http://schemas.microsoft.com/office/drawing/2014/main" id="{C9F1B238-A735-D7DD-8738-8689E6F9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91" y="4891399"/>
            <a:ext cx="2019322" cy="20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11E7AB-8769-D908-4987-76A384DDFEAE}"/>
              </a:ext>
            </a:extLst>
          </p:cNvPr>
          <p:cNvSpPr/>
          <p:nvPr/>
        </p:nvSpPr>
        <p:spPr>
          <a:xfrm>
            <a:off x="6531440" y="5345802"/>
            <a:ext cx="5376474" cy="10067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3C19888-DD55-51F6-0EBA-9D37A48EC39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79167" y="5600983"/>
            <a:ext cx="3192622" cy="547023"/>
          </a:xfrm>
          <a:prstGeom prst="rect">
            <a:avLst/>
          </a:prstGeom>
        </p:spPr>
      </p:pic>
      <p:pic>
        <p:nvPicPr>
          <p:cNvPr id="1060" name="Picture 36" descr="Setting Up AWS S3 for Open edX - Blog">
            <a:extLst>
              <a:ext uri="{FF2B5EF4-FFF2-40B4-BE49-F238E27FC236}">
                <a16:creationId xmlns:a16="http://schemas.microsoft.com/office/drawing/2014/main" id="{F2EA9E1A-6B18-32A8-607A-2BF7AAB2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253" y="5396234"/>
            <a:ext cx="1316983" cy="9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CE06A8FB-2AE3-8368-5736-B8E2A7CD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9258" y="6356350"/>
            <a:ext cx="515888" cy="365125"/>
          </a:xfrm>
        </p:spPr>
        <p:txBody>
          <a:bodyPr/>
          <a:lstStyle/>
          <a:p>
            <a:fld id="{A6EFE810-E1D8-4C9C-BB5A-BD6E3A84F6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313069D-042B-6136-73F4-CB3EA2FEB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2213" y="6388011"/>
            <a:ext cx="5038725" cy="301801"/>
          </a:xfrm>
        </p:spPr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6528D-0485-CFE0-7BBB-70C8AB602E01}"/>
              </a:ext>
            </a:extLst>
          </p:cNvPr>
          <p:cNvSpPr/>
          <p:nvPr/>
        </p:nvSpPr>
        <p:spPr>
          <a:xfrm>
            <a:off x="887730" y="1604010"/>
            <a:ext cx="1114985" cy="1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18DDA-1272-3B9A-AF7E-2EE5147E5873}"/>
              </a:ext>
            </a:extLst>
          </p:cNvPr>
          <p:cNvSpPr txBox="1"/>
          <p:nvPr/>
        </p:nvSpPr>
        <p:spPr>
          <a:xfrm>
            <a:off x="887730" y="149950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A4594-86DB-4419-CBE8-C3EF952762C6}"/>
              </a:ext>
            </a:extLst>
          </p:cNvPr>
          <p:cNvSpPr/>
          <p:nvPr/>
        </p:nvSpPr>
        <p:spPr>
          <a:xfrm>
            <a:off x="6986394" y="1610340"/>
            <a:ext cx="1114985" cy="1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9889C-D1E5-6B4F-ED8B-0FAAA120E689}"/>
              </a:ext>
            </a:extLst>
          </p:cNvPr>
          <p:cNvSpPr txBox="1"/>
          <p:nvPr/>
        </p:nvSpPr>
        <p:spPr>
          <a:xfrm>
            <a:off x="6986394" y="150583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Back-end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E1098-5F4A-29F5-C2B8-5CC54E82A260}"/>
              </a:ext>
            </a:extLst>
          </p:cNvPr>
          <p:cNvSpPr/>
          <p:nvPr/>
        </p:nvSpPr>
        <p:spPr>
          <a:xfrm>
            <a:off x="887730" y="5257960"/>
            <a:ext cx="1387881" cy="1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77648-9F83-3BF6-2EDF-F8D5C398B159}"/>
              </a:ext>
            </a:extLst>
          </p:cNvPr>
          <p:cNvSpPr txBox="1"/>
          <p:nvPr/>
        </p:nvSpPr>
        <p:spPr>
          <a:xfrm>
            <a:off x="953770" y="5153458"/>
            <a:ext cx="171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Assistant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99FD41-D037-4C01-EB5F-A89C069479C8}"/>
              </a:ext>
            </a:extLst>
          </p:cNvPr>
          <p:cNvSpPr/>
          <p:nvPr/>
        </p:nvSpPr>
        <p:spPr>
          <a:xfrm>
            <a:off x="7885658" y="4171597"/>
            <a:ext cx="1114985" cy="1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AC2B5-0716-9569-0854-BEF295102901}"/>
              </a:ext>
            </a:extLst>
          </p:cNvPr>
          <p:cNvSpPr txBox="1"/>
          <p:nvPr/>
        </p:nvSpPr>
        <p:spPr>
          <a:xfrm>
            <a:off x="7905978" y="4067095"/>
            <a:ext cx="114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8E061D-637B-97EC-0FEF-A56F5772E928}"/>
              </a:ext>
            </a:extLst>
          </p:cNvPr>
          <p:cNvSpPr/>
          <p:nvPr/>
        </p:nvSpPr>
        <p:spPr>
          <a:xfrm>
            <a:off x="8035339" y="5261794"/>
            <a:ext cx="1387881" cy="1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2ED-870F-A532-52A2-AF7F7854C919}"/>
              </a:ext>
            </a:extLst>
          </p:cNvPr>
          <p:cNvSpPr txBox="1"/>
          <p:nvPr/>
        </p:nvSpPr>
        <p:spPr>
          <a:xfrm>
            <a:off x="8139479" y="5167452"/>
            <a:ext cx="143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Storage</a:t>
            </a:r>
          </a:p>
        </p:txBody>
      </p:sp>
      <p:pic>
        <p:nvPicPr>
          <p:cNvPr id="29" name="Picture 2" descr="TypeScript — Vikipediya">
            <a:extLst>
              <a:ext uri="{FF2B5EF4-FFF2-40B4-BE49-F238E27FC236}">
                <a16:creationId xmlns:a16="http://schemas.microsoft.com/office/drawing/2014/main" id="{7B0E0B75-347C-009A-4312-6F19D914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5" y="3061875"/>
            <a:ext cx="726046" cy="72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ypeScript — Vikipediya">
            <a:extLst>
              <a:ext uri="{FF2B5EF4-FFF2-40B4-BE49-F238E27FC236}">
                <a16:creationId xmlns:a16="http://schemas.microsoft.com/office/drawing/2014/main" id="{A999216C-CDFE-CDD0-ABB9-2E5226EF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209" y="3102380"/>
            <a:ext cx="726046" cy="72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739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Vita Clinic?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pic>
        <p:nvPicPr>
          <p:cNvPr id="11" name="Picture 10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1A77FD72-08AE-2EDB-1210-52C1D4F51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43" y="1764254"/>
            <a:ext cx="7105114" cy="44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000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Appendix A: Devices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DD2E3A-04FF-2E46-B3DA-1B552ED154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97" y="1909372"/>
            <a:ext cx="6000405" cy="43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55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Appendix B: Open-Source Contribution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DA891-6C28-7E30-2F5C-94A9FECF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88" y="2104091"/>
            <a:ext cx="4642324" cy="2555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C9FC92-E762-984E-B860-C0993BEE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6" y="2104091"/>
            <a:ext cx="5558894" cy="3762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AAE26E-8317-A780-1A8E-EB5B10536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288" y="4777804"/>
            <a:ext cx="4642324" cy="10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342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2CD03-BF98-705E-C866-DD86E52D0731}"/>
              </a:ext>
            </a:extLst>
          </p:cNvPr>
          <p:cNvSpPr txBox="1"/>
          <p:nvPr/>
        </p:nvSpPr>
        <p:spPr>
          <a:xfrm>
            <a:off x="2011571" y="2428726"/>
            <a:ext cx="81688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Thank You!</a:t>
            </a:r>
          </a:p>
          <a:p>
            <a:pPr algn="ctr"/>
            <a:r>
              <a:rPr lang="en-US" sz="3600" b="1" dirty="0"/>
              <a:t>Any Questions? :)</a:t>
            </a:r>
          </a:p>
        </p:txBody>
      </p:sp>
    </p:spTree>
    <p:extLst>
      <p:ext uri="{BB962C8B-B14F-4D97-AF65-F5344CB8AC3E}">
        <p14:creationId xmlns:p14="http://schemas.microsoft.com/office/powerpoint/2010/main" val="35593993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8" name="Google Shape;101;p14">
            <a:extLst>
              <a:ext uri="{FF2B5EF4-FFF2-40B4-BE49-F238E27FC236}">
                <a16:creationId xmlns:a16="http://schemas.microsoft.com/office/drawing/2014/main" id="{18BBDC35-2E4F-53D4-2777-5790D325673A}"/>
              </a:ext>
            </a:extLst>
          </p:cNvPr>
          <p:cNvSpPr txBox="1"/>
          <p:nvPr/>
        </p:nvSpPr>
        <p:spPr>
          <a:xfrm>
            <a:off x="450799" y="3974439"/>
            <a:ext cx="5574081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434343"/>
                </a:solidFill>
              </a:rPr>
              <a:t>Your All-in-One Platform for Advanced Oncology Care</a:t>
            </a:r>
            <a:endParaRPr sz="1900" dirty="0">
              <a:solidFill>
                <a:srgbClr val="434343"/>
              </a:solidFill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140B32A3-1064-454B-F0DF-31A503771C11}"/>
              </a:ext>
            </a:extLst>
          </p:cNvPr>
          <p:cNvSpPr txBox="1"/>
          <p:nvPr/>
        </p:nvSpPr>
        <p:spPr>
          <a:xfrm>
            <a:off x="450800" y="2406560"/>
            <a:ext cx="5351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Introducing</a:t>
            </a:r>
            <a:endParaRPr sz="1900" dirty="0"/>
          </a:p>
        </p:txBody>
      </p:sp>
      <p:pic>
        <p:nvPicPr>
          <p:cNvPr id="14" name="Picture 13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1DD5BBFC-D7AA-35A5-AC19-15941025B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91"/>
          <a:stretch/>
        </p:blipFill>
        <p:spPr>
          <a:xfrm>
            <a:off x="7016246" y="604254"/>
            <a:ext cx="5175754" cy="564949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0F066AE5-9F2C-A060-AD33-9A305F1B2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0" y="2940454"/>
            <a:ext cx="5351100" cy="97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054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6EB088-FA45-D516-650B-DB1179A0F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3" y="1699635"/>
            <a:ext cx="6387359" cy="465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DC353-F733-3C19-8B80-C2370C1A3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85" y="1699635"/>
            <a:ext cx="3409442" cy="46542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1980577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8150B5-DE8E-02A2-8EDF-C3D31C4082B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A black and white image of circles&#10;&#10;Description automatically generated">
            <a:extLst>
              <a:ext uri="{FF2B5EF4-FFF2-40B4-BE49-F238E27FC236}">
                <a16:creationId xmlns:a16="http://schemas.microsoft.com/office/drawing/2014/main" id="{18BFD4BF-6F13-EDD2-3973-D96E73BDCF6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2" r="10522"/>
          <a:stretch>
            <a:fillRect/>
          </a:stretch>
        </p:blipFill>
        <p:spPr/>
      </p:pic>
      <p:pic>
        <p:nvPicPr>
          <p:cNvPr id="19" name="Picture Placeholder 18" descr="A black and white logo&#10;&#10;Description automatically generated">
            <a:extLst>
              <a:ext uri="{FF2B5EF4-FFF2-40B4-BE49-F238E27FC236}">
                <a16:creationId xmlns:a16="http://schemas.microsoft.com/office/drawing/2014/main" id="{293BF48C-6F35-58DC-A146-643C1C1FD193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49"/>
          <a:stretch>
            <a:fillRect/>
          </a:stretch>
        </p:blipFill>
        <p:spPr/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36EED44-1347-6E45-0D28-4E2066D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9258" y="6356350"/>
            <a:ext cx="515888" cy="365125"/>
          </a:xfrm>
        </p:spPr>
        <p:txBody>
          <a:bodyPr/>
          <a:lstStyle/>
          <a:p>
            <a:fld id="{A6EFE810-E1D8-4C9C-BB5A-BD6E3A84F6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6946228-8597-D210-75A4-0FFAF402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00" y="1036450"/>
            <a:ext cx="1157214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User Management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C5F805F-80FC-5CE4-405A-EC480F357C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6432" y="6400744"/>
            <a:ext cx="5846763" cy="276335"/>
          </a:xfrm>
        </p:spPr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BA1C2BA-8171-CCAC-3C0D-F49299C99F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9867" y="2210585"/>
            <a:ext cx="3949233" cy="999701"/>
          </a:xfrm>
        </p:spPr>
        <p:txBody>
          <a:bodyPr/>
          <a:lstStyle/>
          <a:p>
            <a:r>
              <a:rPr lang="en-US" dirty="0"/>
              <a:t>User activation &amp; deactivation, updating insurance details, changing doctors </a:t>
            </a:r>
            <a:r>
              <a:rPr lang="en-US" dirty="0" err="1"/>
              <a:t>speciality</a:t>
            </a:r>
            <a:r>
              <a:rPr lang="en-US" dirty="0"/>
              <a:t>, and managing patient’s EMR.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E335364-1B61-2B85-49FD-77CFB52D9B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99867" y="1904674"/>
            <a:ext cx="3949233" cy="305911"/>
          </a:xfrm>
        </p:spPr>
        <p:txBody>
          <a:bodyPr/>
          <a:lstStyle/>
          <a:p>
            <a:r>
              <a:rPr lang="en-US" dirty="0"/>
              <a:t>Different User Actions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BEF7499-F79F-CA43-7FB1-253C127ECB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99867" y="3628921"/>
            <a:ext cx="3949233" cy="999701"/>
          </a:xfrm>
        </p:spPr>
        <p:txBody>
          <a:bodyPr/>
          <a:lstStyle/>
          <a:p>
            <a:r>
              <a:rPr lang="en-US" dirty="0"/>
              <a:t>Different types of filters and sorting techniques, all filters and sorting are server-side to ensure performance and stability.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06100DF-2F39-314D-3A78-902CE5AAAB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99867" y="3323010"/>
            <a:ext cx="3949233" cy="305911"/>
          </a:xfrm>
        </p:spPr>
        <p:txBody>
          <a:bodyPr/>
          <a:lstStyle/>
          <a:p>
            <a:r>
              <a:rPr lang="en-US" dirty="0"/>
              <a:t>Advanced Filters and Sorting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7778918-0BC0-EDF8-CC2A-216B98CCA1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99867" y="5085491"/>
            <a:ext cx="3949233" cy="999701"/>
          </a:xfrm>
        </p:spPr>
        <p:txBody>
          <a:bodyPr/>
          <a:lstStyle/>
          <a:p>
            <a:r>
              <a:rPr lang="en-US" dirty="0"/>
              <a:t>You can view your users’ profiles, and you can update you own settings (</a:t>
            </a:r>
            <a:r>
              <a:rPr lang="en-US" dirty="0" err="1"/>
              <a:t>i.e</a:t>
            </a:r>
            <a:r>
              <a:rPr lang="en-US" dirty="0"/>
              <a:t>: Avatar &amp; password).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F7DCAA20-4CA4-E2C8-B212-EBA4B7D4CB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99867" y="4779580"/>
            <a:ext cx="3949233" cy="305911"/>
          </a:xfrm>
        </p:spPr>
        <p:txBody>
          <a:bodyPr/>
          <a:lstStyle/>
          <a:p>
            <a:r>
              <a:rPr lang="en-US" dirty="0"/>
              <a:t>Users Profile and Settings</a:t>
            </a:r>
          </a:p>
        </p:txBody>
      </p:sp>
      <p:pic>
        <p:nvPicPr>
          <p:cNvPr id="29" name="Picture 28" descr="A screenshot of a phone&#10;&#10;Description automatically generated">
            <a:extLst>
              <a:ext uri="{FF2B5EF4-FFF2-40B4-BE49-F238E27FC236}">
                <a16:creationId xmlns:a16="http://schemas.microsoft.com/office/drawing/2014/main" id="{F4030E1E-769B-E6A3-6EE9-420292848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" y="1887964"/>
            <a:ext cx="2081427" cy="4253230"/>
          </a:xfrm>
          <a:prstGeom prst="rect">
            <a:avLst/>
          </a:prstGeom>
        </p:spPr>
      </p:pic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AC15EAA0-60AD-F7C9-89C7-A9444F6020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16" y="1887964"/>
            <a:ext cx="2081427" cy="42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37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EMR System</a:t>
            </a:r>
          </a:p>
        </p:txBody>
      </p:sp>
      <p:pic>
        <p:nvPicPr>
          <p:cNvPr id="6" name="Picture 5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2CCD5097-1190-B790-4BDE-FAD0E26008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"/>
          <a:stretch/>
        </p:blipFill>
        <p:spPr>
          <a:xfrm>
            <a:off x="2852984" y="1818132"/>
            <a:ext cx="6486032" cy="50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6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60CF3-A81C-6083-F40C-2A66D924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9F6A9-9428-858B-66C3-096D4AC3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System-Wide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E26A-A8F7-3970-47FD-8F74B7751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6432" y="6391219"/>
            <a:ext cx="5846763" cy="276335"/>
          </a:xfrm>
        </p:spPr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8C513-D81A-ED21-9498-86379320E7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Admins &amp; doctors can view all possible diagnoses, medical conditions, surgeries, medications, and allergies. As well as creating new ones.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C726C8-8714-1E5E-C609-CA3BA2F226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Configure Possible Medical Data</a:t>
            </a:r>
          </a:p>
        </p:txBody>
      </p:sp>
      <p:pic>
        <p:nvPicPr>
          <p:cNvPr id="17" name="Picture Placeholder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0ABC4A-CF8C-0C96-CC1A-831D25B46FB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B7AF76-F31D-BB3A-A17C-B9DEFFB2EB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Admins can create new services provided by the clinic, and they can change the prices of already existing services.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D7E080-F6A7-943D-14B2-4D1E1C9BDE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Change Services Prices</a:t>
            </a:r>
          </a:p>
        </p:txBody>
      </p:sp>
      <p:pic>
        <p:nvPicPr>
          <p:cNvPr id="19" name="Picture Placeholder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FE71B7D-47D7-E7DB-52DA-3222A5D53BE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90FC00-E3A5-06F8-6A84-E51C0F336F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Admins can configure devices manufacturers whom they purchase their devices from.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F76211-8690-256F-BE6D-6A200A4F995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Manage Device Manufacturers</a:t>
            </a:r>
          </a:p>
        </p:txBody>
      </p:sp>
      <p:pic>
        <p:nvPicPr>
          <p:cNvPr id="21" name="Picture Placeholder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D484DB6-10BF-B79A-0205-3AAC5749C98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3FB4CD34-8F1E-C945-C79D-95E9DADE85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3"/>
          <a:stretch/>
        </p:blipFill>
        <p:spPr>
          <a:xfrm>
            <a:off x="6906286" y="1793630"/>
            <a:ext cx="5285714" cy="45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429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E810-E1D8-4C9C-BB5A-BD6E3A84F63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4BE5123-85A6-8BC8-8AB4-4D9402A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058863"/>
            <a:ext cx="1160052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Patient Registration</a:t>
            </a:r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91250172-0C54-1895-9853-FC1823566A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74" y="1826738"/>
            <a:ext cx="2049264" cy="4332771"/>
          </a:xfrm>
          <a:prstGeom prst="rect">
            <a:avLst/>
          </a:prstGeom>
        </p:spPr>
      </p:pic>
      <p:pic>
        <p:nvPicPr>
          <p:cNvPr id="11" name="Picture 10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73772440-63CB-9446-3BC5-2B777A9766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/>
          <a:stretch/>
        </p:blipFill>
        <p:spPr>
          <a:xfrm>
            <a:off x="0" y="1826738"/>
            <a:ext cx="7383451" cy="43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19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36EED44-1347-6E45-0D28-4E2066D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9258" y="6356350"/>
            <a:ext cx="515888" cy="365125"/>
          </a:xfrm>
        </p:spPr>
        <p:txBody>
          <a:bodyPr/>
          <a:lstStyle/>
          <a:p>
            <a:fld id="{A6EFE810-E1D8-4C9C-BB5A-BD6E3A84F6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6946228-8597-D210-75A4-0FFAF402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00" y="1036450"/>
            <a:ext cx="11572146" cy="514439"/>
          </a:xfrm>
        </p:spPr>
        <p:txBody>
          <a:bodyPr/>
          <a:lstStyle/>
          <a:p>
            <a:r>
              <a:rPr lang="en-US" dirty="0">
                <a:latin typeface="+mn-lt"/>
              </a:rPr>
              <a:t>Patient Portal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C5F805F-80FC-5CE4-405A-EC480F357C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6432" y="6400744"/>
            <a:ext cx="5846763" cy="276335"/>
          </a:xfrm>
        </p:spPr>
        <p:txBody>
          <a:bodyPr/>
          <a:lstStyle/>
          <a:p>
            <a:r>
              <a:rPr lang="en-US" dirty="0"/>
              <a:t>Vita Clinic – Advanced Oncology Care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BA1C2BA-8171-CCAC-3C0D-F49299C99F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9867" y="2210585"/>
            <a:ext cx="3949233" cy="999701"/>
          </a:xfrm>
        </p:spPr>
        <p:txBody>
          <a:bodyPr/>
          <a:lstStyle/>
          <a:p>
            <a:r>
              <a:rPr lang="en-US" dirty="0"/>
              <a:t>Patients can view their previous vitals across all different appointments, as long as they can see their latest vital signs.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E335364-1B61-2B85-49FD-77CFB52D9B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99867" y="1904674"/>
            <a:ext cx="3949233" cy="305911"/>
          </a:xfrm>
        </p:spPr>
        <p:txBody>
          <a:bodyPr/>
          <a:lstStyle/>
          <a:p>
            <a:r>
              <a:rPr lang="en-US" dirty="0"/>
              <a:t>View Previous Vitals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BEF7499-F79F-CA43-7FB1-253C127ECB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99867" y="3628921"/>
            <a:ext cx="3949233" cy="999701"/>
          </a:xfrm>
        </p:spPr>
        <p:txBody>
          <a:bodyPr/>
          <a:lstStyle/>
          <a:p>
            <a:r>
              <a:rPr lang="en-US" dirty="0"/>
              <a:t>Patients can view their EMR, reports, prescriptions, laboratory test results, treatments, and scans.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06100DF-2F39-314D-3A78-902CE5AAAB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99867" y="3323010"/>
            <a:ext cx="3949233" cy="305911"/>
          </a:xfrm>
        </p:spPr>
        <p:txBody>
          <a:bodyPr/>
          <a:lstStyle/>
          <a:p>
            <a:r>
              <a:rPr lang="en-US" dirty="0"/>
              <a:t>View Medical Information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7778918-0BC0-EDF8-CC2A-216B98CCA1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99867" y="5085491"/>
            <a:ext cx="3949233" cy="999701"/>
          </a:xfrm>
        </p:spPr>
        <p:txBody>
          <a:bodyPr/>
          <a:lstStyle/>
          <a:p>
            <a:r>
              <a:rPr lang="en-US" dirty="0"/>
              <a:t>Patients can schedule new appointments with the services they need, and they can monitor all their appointments. 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F7DCAA20-4CA4-E2C8-B212-EBA4B7D4CB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99867" y="4779580"/>
            <a:ext cx="3949233" cy="305911"/>
          </a:xfrm>
        </p:spPr>
        <p:txBody>
          <a:bodyPr/>
          <a:lstStyle/>
          <a:p>
            <a:r>
              <a:rPr lang="en-US" dirty="0"/>
              <a:t>Appointment Scheduling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4FA8465-A8DE-72D7-58B8-97E28F1B4A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7"/>
          <a:stretch/>
        </p:blipFill>
        <p:spPr>
          <a:xfrm>
            <a:off x="0" y="1961520"/>
            <a:ext cx="6096000" cy="3962214"/>
          </a:xfrm>
          <a:prstGeom prst="rect">
            <a:avLst/>
          </a:prstGeom>
        </p:spPr>
      </p:pic>
      <p:pic>
        <p:nvPicPr>
          <p:cNvPr id="6" name="Picture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234B21-4B8E-1A41-0626-FFFC321E5A9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E181F0-ACB8-1292-BFB5-1290C828862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A calendar with a clock&#10;&#10;Description automatically generated">
            <a:extLst>
              <a:ext uri="{FF2B5EF4-FFF2-40B4-BE49-F238E27FC236}">
                <a16:creationId xmlns:a16="http://schemas.microsoft.com/office/drawing/2014/main" id="{3CD4F986-2914-6A1C-F98C-A8ACECDD398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044950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s">
  <a:themeElements>
    <a:clrScheme name="Ezz Medical Industries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EBEBEB"/>
      </a:accent1>
      <a:accent2>
        <a:srgbClr val="14B1E7"/>
      </a:accent2>
      <a:accent3>
        <a:srgbClr val="374EA2"/>
      </a:accent3>
      <a:accent4>
        <a:srgbClr val="3777BC"/>
      </a:accent4>
      <a:accent5>
        <a:srgbClr val="00B3C9"/>
      </a:accent5>
      <a:accent6>
        <a:srgbClr val="78CDD1"/>
      </a:accent6>
      <a:hlink>
        <a:srgbClr val="838486"/>
      </a:hlink>
      <a:folHlink>
        <a:srgbClr val="4D4D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D57FB9-E728-4CE7-BF79-5CE21A4B2BBD}" vid="{A8591053-CC3B-4943-BE65-66D81E1E020F}"/>
    </a:ext>
  </a:extLst>
</a:theme>
</file>

<file path=ppt/theme/theme2.xml><?xml version="1.0" encoding="utf-8"?>
<a:theme xmlns:a="http://schemas.openxmlformats.org/drawingml/2006/main" name="Text and Charts">
  <a:themeElements>
    <a:clrScheme name="Ezz Medical Industries">
      <a:dk1>
        <a:srgbClr val="171717"/>
      </a:dk1>
      <a:lt1>
        <a:srgbClr val="FFFFFF"/>
      </a:lt1>
      <a:dk2>
        <a:srgbClr val="374EA2"/>
      </a:dk2>
      <a:lt2>
        <a:srgbClr val="FFFFFF"/>
      </a:lt2>
      <a:accent1>
        <a:srgbClr val="EBEBEB"/>
      </a:accent1>
      <a:accent2>
        <a:srgbClr val="14B1E7"/>
      </a:accent2>
      <a:accent3>
        <a:srgbClr val="374EA2"/>
      </a:accent3>
      <a:accent4>
        <a:srgbClr val="3777BC"/>
      </a:accent4>
      <a:accent5>
        <a:srgbClr val="00B3C9"/>
      </a:accent5>
      <a:accent6>
        <a:srgbClr val="78CDD1"/>
      </a:accent6>
      <a:hlink>
        <a:srgbClr val="838486"/>
      </a:hlink>
      <a:folHlink>
        <a:srgbClr val="4D4D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D57FB9-E728-4CE7-BF79-5CE21A4B2BBD}" vid="{6D8E5ED2-1257-42F5-B55E-3C95F65DA286}"/>
    </a:ext>
  </a:extLst>
</a:theme>
</file>

<file path=ppt/theme/theme3.xml><?xml version="1.0" encoding="utf-8"?>
<a:theme xmlns:a="http://schemas.openxmlformats.org/drawingml/2006/main" name="Specials">
  <a:themeElements>
    <a:clrScheme name="Ezz Medical Industries">
      <a:dk1>
        <a:srgbClr val="171717"/>
      </a:dk1>
      <a:lt1>
        <a:srgbClr val="FFFFFF"/>
      </a:lt1>
      <a:dk2>
        <a:srgbClr val="374EA2"/>
      </a:dk2>
      <a:lt2>
        <a:srgbClr val="FFFFFF"/>
      </a:lt2>
      <a:accent1>
        <a:srgbClr val="EBEBEB"/>
      </a:accent1>
      <a:accent2>
        <a:srgbClr val="14B1E7"/>
      </a:accent2>
      <a:accent3>
        <a:srgbClr val="374EA2"/>
      </a:accent3>
      <a:accent4>
        <a:srgbClr val="3777BC"/>
      </a:accent4>
      <a:accent5>
        <a:srgbClr val="00B3C9"/>
      </a:accent5>
      <a:accent6>
        <a:srgbClr val="78CDD1"/>
      </a:accent6>
      <a:hlink>
        <a:srgbClr val="838486"/>
      </a:hlink>
      <a:folHlink>
        <a:srgbClr val="4D4D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D57FB9-E728-4CE7-BF79-5CE21A4B2BBD}" vid="{4D872894-338E-47D1-9588-0DC06B397192}"/>
    </a:ext>
  </a:extLst>
</a:theme>
</file>

<file path=ppt/theme/theme4.xml><?xml version="1.0" encoding="utf-8"?>
<a:theme xmlns:a="http://schemas.openxmlformats.org/drawingml/2006/main" name="Infographic C">
  <a:themeElements>
    <a:clrScheme name="Ezz Medical Industries">
      <a:dk1>
        <a:srgbClr val="171717"/>
      </a:dk1>
      <a:lt1>
        <a:srgbClr val="FFFFFF"/>
      </a:lt1>
      <a:dk2>
        <a:srgbClr val="374EA2"/>
      </a:dk2>
      <a:lt2>
        <a:srgbClr val="FFFFFF"/>
      </a:lt2>
      <a:accent1>
        <a:srgbClr val="EBEBEB"/>
      </a:accent1>
      <a:accent2>
        <a:srgbClr val="14B1E7"/>
      </a:accent2>
      <a:accent3>
        <a:srgbClr val="374EA2"/>
      </a:accent3>
      <a:accent4>
        <a:srgbClr val="3777BC"/>
      </a:accent4>
      <a:accent5>
        <a:srgbClr val="00B3C9"/>
      </a:accent5>
      <a:accent6>
        <a:srgbClr val="78CDD1"/>
      </a:accent6>
      <a:hlink>
        <a:srgbClr val="838486"/>
      </a:hlink>
      <a:folHlink>
        <a:srgbClr val="4D4D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D57FB9-E728-4CE7-BF79-5CE21A4B2BBD}" vid="{52FE3E55-9CD4-417A-9CD5-9DB6B6E75115}"/>
    </a:ext>
  </a:extLst>
</a:theme>
</file>

<file path=ppt/theme/theme5.xml><?xml version="1.0" encoding="utf-8"?>
<a:theme xmlns:a="http://schemas.openxmlformats.org/drawingml/2006/main" name="Table Of Content A">
  <a:themeElements>
    <a:clrScheme name="Ezz Medical Industries">
      <a:dk1>
        <a:srgbClr val="171717"/>
      </a:dk1>
      <a:lt1>
        <a:srgbClr val="FFFFFF"/>
      </a:lt1>
      <a:dk2>
        <a:srgbClr val="374EA2"/>
      </a:dk2>
      <a:lt2>
        <a:srgbClr val="FFFFFF"/>
      </a:lt2>
      <a:accent1>
        <a:srgbClr val="EBEBEB"/>
      </a:accent1>
      <a:accent2>
        <a:srgbClr val="14B1E7"/>
      </a:accent2>
      <a:accent3>
        <a:srgbClr val="374EA2"/>
      </a:accent3>
      <a:accent4>
        <a:srgbClr val="3777BC"/>
      </a:accent4>
      <a:accent5>
        <a:srgbClr val="00B3C9"/>
      </a:accent5>
      <a:accent6>
        <a:srgbClr val="78CDD1"/>
      </a:accent6>
      <a:hlink>
        <a:srgbClr val="838486"/>
      </a:hlink>
      <a:folHlink>
        <a:srgbClr val="4D4D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D57FB9-E728-4CE7-BF79-5CE21A4B2BBD}" vid="{B9BD0E4E-BBD9-4CB5-9170-ECCC10E02D3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491</TotalTime>
  <Words>562</Words>
  <Application>Microsoft Office PowerPoint</Application>
  <PresentationFormat>Widescreen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Covers</vt:lpstr>
      <vt:lpstr>Text and Charts</vt:lpstr>
      <vt:lpstr>Specials</vt:lpstr>
      <vt:lpstr>Infographic C</vt:lpstr>
      <vt:lpstr>Table Of Content A</vt:lpstr>
      <vt:lpstr>PowerPoint Presentation</vt:lpstr>
      <vt:lpstr>Why Vita Clinic?</vt:lpstr>
      <vt:lpstr>PowerPoint Presentation</vt:lpstr>
      <vt:lpstr>User Management</vt:lpstr>
      <vt:lpstr>User Management</vt:lpstr>
      <vt:lpstr>EMR System</vt:lpstr>
      <vt:lpstr>System-Wide Settings</vt:lpstr>
      <vt:lpstr>Patient Registration</vt:lpstr>
      <vt:lpstr>Patient Portal</vt:lpstr>
      <vt:lpstr>Appointment Scheduling</vt:lpstr>
      <vt:lpstr>Appointments Management</vt:lpstr>
      <vt:lpstr>Appointments Management</vt:lpstr>
      <vt:lpstr>Appointments Management</vt:lpstr>
      <vt:lpstr>PowerPoint Presentation</vt:lpstr>
      <vt:lpstr>Medical Reports AI Assistant</vt:lpstr>
      <vt:lpstr>Integrated DICOM Viewer</vt:lpstr>
      <vt:lpstr>Comprehensive Actions Log</vt:lpstr>
      <vt:lpstr>Dashboards &amp; Insights</vt:lpstr>
      <vt:lpstr>Tech Stack</vt:lpstr>
      <vt:lpstr>Appendix A: Devices Page</vt:lpstr>
      <vt:lpstr>Appendix B: Open-Source Contribution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Abdallah Magdy</dc:creator>
  <cp:lastModifiedBy>Abdallah Magdy</cp:lastModifiedBy>
  <cp:revision>12</cp:revision>
  <cp:lastPrinted>2020-08-18T11:52:54Z</cp:lastPrinted>
  <dcterms:created xsi:type="dcterms:W3CDTF">2024-05-19T13:56:06Z</dcterms:created>
  <dcterms:modified xsi:type="dcterms:W3CDTF">2024-05-21T11:39:37Z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aa707a-86d5-490b-978f-37cfc09016b4_Enabled">
    <vt:lpwstr>True</vt:lpwstr>
  </property>
  <property fmtid="{D5CDD505-2E9C-101B-9397-08002B2CF9AE}" pid="3" name="MSIP_Label_d5aa707a-86d5-490b-978f-37cfc09016b4_SiteId">
    <vt:lpwstr>9f136fef-4529-475f-98e6-d271eb04eb00</vt:lpwstr>
  </property>
  <property fmtid="{D5CDD505-2E9C-101B-9397-08002B2CF9AE}" pid="4" name="MSIP_Label_d5aa707a-86d5-490b-978f-37cfc09016b4_Owner">
    <vt:lpwstr>ishoeer@ezzsteel.com.eg</vt:lpwstr>
  </property>
  <property fmtid="{D5CDD505-2E9C-101B-9397-08002B2CF9AE}" pid="5" name="MSIP_Label_d5aa707a-86d5-490b-978f-37cfc09016b4_SetDate">
    <vt:lpwstr>2020-09-19T13:21:23.8725125Z</vt:lpwstr>
  </property>
  <property fmtid="{D5CDD505-2E9C-101B-9397-08002B2CF9AE}" pid="6" name="MSIP_Label_d5aa707a-86d5-490b-978f-37cfc09016b4_Name">
    <vt:lpwstr>EZDK Business</vt:lpwstr>
  </property>
  <property fmtid="{D5CDD505-2E9C-101B-9397-08002B2CF9AE}" pid="7" name="MSIP_Label_d5aa707a-86d5-490b-978f-37cfc09016b4_Application">
    <vt:lpwstr>Microsoft Azure Information Protection</vt:lpwstr>
  </property>
  <property fmtid="{D5CDD505-2E9C-101B-9397-08002B2CF9AE}" pid="8" name="MSIP_Label_d5aa707a-86d5-490b-978f-37cfc09016b4_ActionId">
    <vt:lpwstr>3bbb082c-0f3d-4963-97b9-eb96c9733868</vt:lpwstr>
  </property>
  <property fmtid="{D5CDD505-2E9C-101B-9397-08002B2CF9AE}" pid="9" name="MSIP_Label_d5aa707a-86d5-490b-978f-37cfc09016b4_Extended_MSFT_Method">
    <vt:lpwstr>Automatic</vt:lpwstr>
  </property>
  <property fmtid="{D5CDD505-2E9C-101B-9397-08002B2CF9AE}" pid="10" name="Sensitivity">
    <vt:lpwstr>EZDK Business</vt:lpwstr>
  </property>
</Properties>
</file>